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9"/>
  </p:notesMasterIdLst>
  <p:sldIdLst>
    <p:sldId id="260" r:id="rId6"/>
    <p:sldId id="278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ries.ed" initials="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35D"/>
    <a:srgbClr val="1C2E3D"/>
    <a:srgbClr val="0F1418"/>
    <a:srgbClr val="FDE9D9"/>
    <a:srgbClr val="DDD9C3"/>
    <a:srgbClr val="9E7BCB"/>
    <a:srgbClr val="6393FF"/>
    <a:srgbClr val="AA0C0A"/>
    <a:srgbClr val="00C400"/>
    <a:srgbClr val="261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6" autoAdjust="0"/>
  </p:normalViewPr>
  <p:slideViewPr>
    <p:cSldViewPr>
      <p:cViewPr varScale="1">
        <p:scale>
          <a:sx n="71" d="100"/>
          <a:sy n="71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08"/>
    </p:cViewPr>
  </p:sorterViewPr>
  <p:notesViewPr>
    <p:cSldViewPr>
      <p:cViewPr varScale="1">
        <p:scale>
          <a:sx n="72" d="100"/>
          <a:sy n="72" d="100"/>
        </p:scale>
        <p:origin x="-27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30AD-E5AB-44B6-85DD-A3C81B1DE779}" type="datetimeFigureOut">
              <a:rPr lang="en-CA" smtClean="0"/>
              <a:t>19/07/2017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53E8D-477B-4BBE-93F8-BCC4E4EEBD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5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3E8D-477B-4BBE-93F8-BCC4E4EEBDD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35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3E8D-477B-4BBE-93F8-BCC4E4EEBDD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67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9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Grp="1" noChangeArrowheads="1"/>
          </p:cNvSpPr>
          <p:nvPr userDrawn="1"/>
        </p:nvSpPr>
        <p:spPr bwMode="auto">
          <a:xfrm>
            <a:off x="8615363" y="64008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802F702E-F6ED-2743-8D8B-7AF506CDADB8}" type="slidenum">
              <a:rPr lang="en-CA" sz="1000" b="0"/>
              <a:pPr algn="ctr"/>
              <a:t>‹#›</a:t>
            </a:fld>
            <a:endParaRPr lang="en-CA" sz="1000" b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990600"/>
            <a:ext cx="8229600" cy="381000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pPr>
              <a:lnSpc>
                <a:spcPct val="80000"/>
              </a:lnSpc>
            </a:pPr>
            <a:r>
              <a:rPr lang="en-CA" sz="2400" b="1" dirty="0">
                <a:latin typeface="Helvetica" charset="0"/>
                <a:ea typeface="ＭＳ Ｐゴシック" charset="0"/>
              </a:rPr>
              <a:t>DND/CAF History</a:t>
            </a:r>
          </a:p>
        </p:txBody>
      </p:sp>
    </p:spTree>
    <p:extLst>
      <p:ext uri="{BB962C8B-B14F-4D97-AF65-F5344CB8AC3E}">
        <p14:creationId xmlns:p14="http://schemas.microsoft.com/office/powerpoint/2010/main" val="27408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9FAD-4501-4F98-947E-EA9D1F0E70CE}" type="datetime1">
              <a:rPr lang="en-CA" smtClean="0"/>
              <a:t>19/07/2017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6C2-AF40-4DE4-9762-6191F4334F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2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990600"/>
            <a:ext cx="8519864" cy="381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E435D"/>
                </a:solidFill>
                <a:latin typeface="Arial"/>
                <a:cs typeface="Arial"/>
              </a:rPr>
              <a:t>The Three Environments of the Canadian Armed Forces</a:t>
            </a:r>
            <a:endParaRPr lang="fr-FR" sz="2400" b="1" dirty="0">
              <a:solidFill>
                <a:srgbClr val="2E435D"/>
              </a:solidFill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92080" y="6000328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2E435D"/>
                </a:solidFill>
                <a:latin typeface="Arial"/>
                <a:cs typeface="Arial"/>
              </a:rPr>
              <a:t>Royal Canadian Air Force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63688" y="1895872"/>
            <a:ext cx="259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2E435D"/>
                </a:solidFill>
                <a:latin typeface="Arial"/>
                <a:cs typeface="Arial"/>
              </a:rPr>
              <a:t>Canadian Army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560" y="6000328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2E435D"/>
                </a:solidFill>
                <a:latin typeface="Arial"/>
                <a:cs typeface="Arial"/>
              </a:rPr>
              <a:t>Royal Canadian Navy</a:t>
            </a:r>
          </a:p>
        </p:txBody>
      </p:sp>
    </p:spTree>
    <p:extLst>
      <p:ext uri="{BB962C8B-B14F-4D97-AF65-F5344CB8AC3E}">
        <p14:creationId xmlns:p14="http://schemas.microsoft.com/office/powerpoint/2010/main" val="180323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068" y="836712"/>
            <a:ext cx="8519864" cy="381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E435D"/>
                </a:solidFill>
                <a:latin typeface="Arial" charset="0"/>
                <a:ea typeface="ＭＳ Ｐゴシック" charset="0"/>
              </a:rPr>
              <a:t>Interacting </a:t>
            </a:r>
            <a:r>
              <a:rPr lang="en-US" sz="2800" b="1">
                <a:solidFill>
                  <a:srgbClr val="2E435D"/>
                </a:solidFill>
                <a:latin typeface="Arial" charset="0"/>
                <a:ea typeface="ＭＳ Ｐゴシック" charset="0"/>
              </a:rPr>
              <a:t>with Military </a:t>
            </a:r>
            <a:r>
              <a:rPr lang="en-US" sz="2800" b="1" dirty="0">
                <a:solidFill>
                  <a:srgbClr val="2E435D"/>
                </a:solidFill>
                <a:latin typeface="Arial" charset="0"/>
                <a:ea typeface="ＭＳ Ｐゴシック" charset="0"/>
              </a:rPr>
              <a:t>Forces Members</a:t>
            </a:r>
            <a:endParaRPr lang="en-CA" sz="2800" b="1" dirty="0">
              <a:solidFill>
                <a:srgbClr val="2E435D"/>
              </a:solidFill>
              <a:latin typeface="Helvetica"/>
              <a:cs typeface="Helvetica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628800"/>
            <a:ext cx="8229600" cy="295232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solidFill>
                  <a:srgbClr val="2E435D"/>
                </a:solidFill>
                <a:latin typeface="Arial"/>
                <a:cs typeface="Arial"/>
              </a:rPr>
              <a:t>Be respectful, polite and attentive</a:t>
            </a:r>
          </a:p>
          <a:p>
            <a:r>
              <a:rPr lang="en-CA" sz="2000" dirty="0">
                <a:solidFill>
                  <a:srgbClr val="2E435D"/>
                </a:solidFill>
                <a:latin typeface="Arial"/>
                <a:cs typeface="Arial"/>
              </a:rPr>
              <a:t>Salutes are only exchanged between service members in uniform</a:t>
            </a:r>
          </a:p>
          <a:p>
            <a:r>
              <a:rPr lang="en-CA" sz="2000" dirty="0">
                <a:solidFill>
                  <a:srgbClr val="2E435D"/>
                </a:solidFill>
                <a:latin typeface="Arial"/>
                <a:cs typeface="Arial"/>
              </a:rPr>
              <a:t>If you know the rank of a service member, address them as such,  otherwise just address them in a respectful manner (i.e. Sir or Ma’am)</a:t>
            </a:r>
          </a:p>
          <a:p>
            <a:r>
              <a:rPr lang="en-CA" sz="2000" dirty="0">
                <a:solidFill>
                  <a:srgbClr val="2E435D"/>
                </a:solidFill>
                <a:latin typeface="Arial"/>
                <a:cs typeface="Arial"/>
              </a:rPr>
              <a:t>Avoid conversations about their service unless they raise it</a:t>
            </a:r>
          </a:p>
          <a:p>
            <a:r>
              <a:rPr lang="en-CA" sz="2000" dirty="0">
                <a:solidFill>
                  <a:srgbClr val="2E435D"/>
                </a:solidFill>
                <a:latin typeface="Arial"/>
                <a:cs typeface="Arial"/>
              </a:rPr>
              <a:t>Avoid conversations about politics, especially regarding military missions</a:t>
            </a:r>
          </a:p>
          <a:p>
            <a:r>
              <a:rPr lang="en-CA" sz="2000" b="1" dirty="0">
                <a:solidFill>
                  <a:srgbClr val="2E435D"/>
                </a:solidFill>
                <a:latin typeface="Arial"/>
                <a:cs typeface="Arial"/>
              </a:rPr>
              <a:t>Thank them for their service </a:t>
            </a:r>
          </a:p>
          <a:p>
            <a:endParaRPr lang="fr-FR" sz="2000" dirty="0">
              <a:solidFill>
                <a:srgbClr val="2E435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0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990600"/>
            <a:ext cx="8519864" cy="381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E435D"/>
                </a:solidFill>
                <a:latin typeface="Arial" charset="0"/>
                <a:ea typeface="ＭＳ Ｐゴシック" charset="0"/>
              </a:rPr>
              <a:t>For more information go to forces.gc.ca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E435D"/>
                </a:solidFill>
                <a:latin typeface="Arial" charset="0"/>
                <a:ea typeface="ＭＳ Ｐゴシック" charset="0"/>
              </a:rPr>
              <a:t> </a:t>
            </a:r>
            <a:endParaRPr lang="en-CA" sz="2800" b="1" dirty="0">
              <a:solidFill>
                <a:srgbClr val="2E435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734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5ed63-03f2-4682-810c-b82c07f8f7a4"/>
    <File_x0020_Number xmlns="$ListId:Template;">3350_OPXX</File_x0020_Number>
    <Organization xmlns="d185ed63-03f2-4682-810c-b82c07f8f7a4">CJOCHQ</Organization>
    <Product xmlns="$ListId:ROE;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2010" ma:contentTypeID="0x01010054A8CB8DA5130E48B546DA560F99C7C800E28A2EAEAC42C947AC5671F68A8EB3C1" ma:contentTypeVersion="1" ma:contentTypeDescription="Power Point 2010 Master Template" ma:contentTypeScope="" ma:versionID="b9744cd5d64087a8004bb4ff4324eea5">
  <xsd:schema xmlns:xsd="http://www.w3.org/2001/XMLSchema" xmlns:xs="http://www.w3.org/2001/XMLSchema" xmlns:p="http://schemas.microsoft.com/office/2006/metadata/properties" xmlns:ns2="d185ed63-03f2-4682-810c-b82c07f8f7a4" xmlns:ns3="$ListId:Template;" xmlns:ns4="$ListId:ROE;" targetNamespace="http://schemas.microsoft.com/office/2006/metadata/properties" ma:root="true" ma:fieldsID="f36573d54bcd2a3268195d497a3f3c0c" ns2:_="" ns3:_="" ns4:_="">
    <xsd:import namespace="d185ed63-03f2-4682-810c-b82c07f8f7a4"/>
    <xsd:import namespace="$ListId:Template;"/>
    <xsd:import namespace="$ListId:ROE;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File_x0020_Number"/>
                <xsd:element ref="ns2:Organization"/>
                <xsd:element ref="ns4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5ed63-03f2-4682-810c-b82c07f8f7a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9B03214-D842-4680-91C1-E2610D75058C}" ma:internalName="TaxCatchAll" ma:showField="CatchAllData" ma:web="{e2e7830c-67ba-4417-b595-b8c42af53cc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rganization" ma:index="10" ma:displayName="Organization" ma:format="Dropdown" ma:internalName="Organization">
      <xsd:simpleType>
        <xsd:restriction base="dms:Choice">
          <xsd:enumeration value="CFJOSGHQ"/>
          <xsd:enumeration value="CFJSR"/>
          <xsd:enumeration value="CFWC"/>
          <xsd:enumeration value="CFPOSTALUNIT"/>
          <xsd:enumeration value="CJOCHQ"/>
          <xsd:enumeration value="CMSGHQ"/>
          <xsd:enumeration value="JTFA"/>
          <xsd:enumeration value="JTFC"/>
          <xsd:enumeration value="JTFW"/>
          <xsd:enumeration value="MPSVCGP"/>
          <xsd:enumeration value="OSHEUROPE"/>
          <xsd:enumeration value="OSHKUWAIT"/>
          <xsd:enumeration value="SRRHALIFAX"/>
          <xsd:enumeration value="SRRTRENTON"/>
          <xsd:enumeration value="SRRVICTORIA"/>
          <xsd:enumeration value="1CDNDIVHQ"/>
          <xsd:enumeration value="1ESU"/>
          <xsd:enumeration value="3CSU"/>
          <xsd:enumeration value="4CFMC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Template;" elementFormDefault="qualified">
    <xsd:import namespace="http://schemas.microsoft.com/office/2006/documentManagement/types"/>
    <xsd:import namespace="http://schemas.microsoft.com/office/infopath/2007/PartnerControls"/>
    <xsd:element name="File_x0020_Number" ma:index="9" ma:displayName="File Number" ma:format="Dropdown" ma:internalName="File_x0020_Number">
      <xsd:simpleType>
        <xsd:restriction base="dms:Choice">
          <xsd:enumeration value="3350_OPXX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ROE;" elementFormDefault="qualified">
    <xsd:import namespace="http://schemas.microsoft.com/office/2006/documentManagement/types"/>
    <xsd:import namespace="http://schemas.microsoft.com/office/infopath/2007/PartnerControls"/>
    <xsd:element name="Product" ma:index="11" nillable="true" ma:displayName="Product" ma:format="Dropdown" ma:internalName="Product">
      <xsd:simpleType>
        <xsd:restriction base="dms:Choice">
          <xsd:enumeration value="ROEAMEND"/>
          <xsd:enumeration value="ROEAUTH"/>
          <xsd:enumeration value="ROEIMP"/>
          <xsd:enumeration value="ROEREQ"/>
          <xsd:enumeration value="Soldier Ca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8D7EDBCC-C53B-490E-856C-F5F89D8E4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4D28A-290D-4881-B28A-DAF9AB50FB24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$ListId:ROE;"/>
    <ds:schemaRef ds:uri="$ListId:Template;"/>
    <ds:schemaRef ds:uri="d185ed63-03f2-4682-810c-b82c07f8f7a4"/>
  </ds:schemaRefs>
</ds:datastoreItem>
</file>

<file path=customXml/itemProps3.xml><?xml version="1.0" encoding="utf-8"?>
<ds:datastoreItem xmlns:ds="http://schemas.openxmlformats.org/officeDocument/2006/customXml" ds:itemID="{BE22A6C7-B2F3-41E7-B46A-5998E4899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5ed63-03f2-4682-810c-b82c07f8f7a4"/>
    <ds:schemaRef ds:uri="$ListId:Template;"/>
    <ds:schemaRef ds:uri="$ListId:ROE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E46603-DAB8-47A4-8C22-2555577905E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105</Words>
  <Application>Microsoft Office PowerPoint</Application>
  <PresentationFormat>On-screen Show (4:3)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IG2017 Defence 101 Presentation</dc:title>
  <dc:creator>Blais.AM3</dc:creator>
  <cp:lastModifiedBy>Christine Pylat</cp:lastModifiedBy>
  <cp:revision>417</cp:revision>
  <cp:lastPrinted>2015-02-27T18:16:52Z</cp:lastPrinted>
  <dcterms:created xsi:type="dcterms:W3CDTF">2014-12-15T16:48:50Z</dcterms:created>
  <dcterms:modified xsi:type="dcterms:W3CDTF">2017-07-19T13:54:52Z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99725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0x01010054A8CB8DA5130E48B546DA560F99C7C800E28A2EAEAC42C947AC5671F68A8EB3C1</vt:lpwstr>
  </property>
</Properties>
</file>