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6"/>
    <p:sldMasterId id="2147483888" r:id="rId7"/>
    <p:sldMasterId id="2147483890" r:id="rId8"/>
    <p:sldMasterId id="2147483893" r:id="rId9"/>
    <p:sldMasterId id="2147483921" r:id="rId10"/>
    <p:sldMasterId id="2147483952" r:id="rId11"/>
  </p:sldMasterIdLst>
  <p:notesMasterIdLst>
    <p:notesMasterId r:id="rId29"/>
  </p:notesMasterIdLst>
  <p:handoutMasterIdLst>
    <p:handoutMasterId r:id="rId30"/>
  </p:handoutMasterIdLst>
  <p:sldIdLst>
    <p:sldId id="403" r:id="rId12"/>
    <p:sldId id="546" r:id="rId13"/>
    <p:sldId id="707" r:id="rId14"/>
    <p:sldId id="754" r:id="rId15"/>
    <p:sldId id="765" r:id="rId16"/>
    <p:sldId id="766" r:id="rId17"/>
    <p:sldId id="716" r:id="rId18"/>
    <p:sldId id="717" r:id="rId19"/>
    <p:sldId id="713" r:id="rId20"/>
    <p:sldId id="578" r:id="rId21"/>
    <p:sldId id="736" r:id="rId22"/>
    <p:sldId id="737" r:id="rId23"/>
    <p:sldId id="755" r:id="rId24"/>
    <p:sldId id="762" r:id="rId25"/>
    <p:sldId id="763" r:id="rId26"/>
    <p:sldId id="764" r:id="rId27"/>
    <p:sldId id="767" r:id="rId28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Welcome" id="{08D16CD2-9EE3-4533-99F4-9656F386ACB6}">
          <p14:sldIdLst>
            <p14:sldId id="403"/>
            <p14:sldId id="546"/>
            <p14:sldId id="707"/>
            <p14:sldId id="754"/>
            <p14:sldId id="765"/>
            <p14:sldId id="766"/>
            <p14:sldId id="716"/>
            <p14:sldId id="717"/>
            <p14:sldId id="713"/>
            <p14:sldId id="578"/>
            <p14:sldId id="736"/>
            <p14:sldId id="737"/>
            <p14:sldId id="755"/>
            <p14:sldId id="762"/>
            <p14:sldId id="763"/>
            <p14:sldId id="764"/>
            <p14:sldId id="7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dsay Massey" initials="" lastIdx="5" clrIdx="0"/>
  <p:cmAuthor id="1" name="Paul Kugelmass" initials="PK" lastIdx="8" clrIdx="1">
    <p:extLst>
      <p:ext uri="{19B8F6BF-5375-455C-9EA6-DF929625EA0E}">
        <p15:presenceInfo xmlns:p15="http://schemas.microsoft.com/office/powerpoint/2012/main" userId="S-1-5-21-3490223858-2293689329-2756877665-2704" providerId="AD"/>
      </p:ext>
    </p:extLst>
  </p:cmAuthor>
  <p:cmAuthor id="2" name="Christine Pylat" initials="CP" lastIdx="11" clrIdx="2">
    <p:extLst>
      <p:ext uri="{19B8F6BF-5375-455C-9EA6-DF929625EA0E}">
        <p15:presenceInfo xmlns:p15="http://schemas.microsoft.com/office/powerpoint/2012/main" userId="S-1-5-21-3265785409-1576005819-1815938385-1145" providerId="AD"/>
      </p:ext>
    </p:extLst>
  </p:cmAuthor>
  <p:cmAuthor id="3" name="Massey, Lyndsay" initials="ML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FFD700"/>
    <a:srgbClr val="878787"/>
    <a:srgbClr val="000000"/>
    <a:srgbClr val="A27800"/>
    <a:srgbClr val="3A961A"/>
    <a:srgbClr val="E98300"/>
    <a:srgbClr val="1F497D"/>
    <a:srgbClr val="007EB0"/>
    <a:srgbClr val="CF1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65" autoAdjust="0"/>
    <p:restoredTop sz="58299" autoAdjust="0"/>
  </p:normalViewPr>
  <p:slideViewPr>
    <p:cSldViewPr snapToGrid="0" snapToObjects="1">
      <p:cViewPr varScale="1">
        <p:scale>
          <a:sx n="52" d="100"/>
          <a:sy n="52" d="100"/>
        </p:scale>
        <p:origin x="13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12"/>
    </p:cViewPr>
  </p:sorterViewPr>
  <p:notesViewPr>
    <p:cSldViewPr snapToGrid="0" snapToObjects="1">
      <p:cViewPr varScale="1">
        <p:scale>
          <a:sx n="53" d="100"/>
          <a:sy n="53" d="100"/>
        </p:scale>
        <p:origin x="28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5-02T10:53:27.465" idx="5">
    <p:pos x="10" y="10"/>
    <p:text>i think we need to emphasize the focus of transforming empathy to empowerment</p:text>
    <p:extLst>
      <p:ext uri="{C676402C-5697-4E1C-873F-D02D1690AC5C}">
        <p15:threadingInfo xmlns:p15="http://schemas.microsoft.com/office/powerpoint/2012/main" timeZoneBias="240"/>
      </p:ext>
    </p:extLst>
  </p:cm>
  <p:cm authorId="2" dt="2017-05-02T10:54:16.517" idx="6">
    <p:pos x="146" y="146"/>
    <p:text>CAMH Messaging about mental health as a continuum; ask escalate and inform</p:text>
    <p:extLst>
      <p:ext uri="{C676402C-5697-4E1C-873F-D02D1690AC5C}">
        <p15:threadingInfo xmlns:p15="http://schemas.microsoft.com/office/powerpoint/2012/main" timeZoneBias="240"/>
      </p:ext>
    </p:extLst>
  </p:cm>
  <p:cm authorId="2" dt="2017-05-02T10:56:06.551" idx="7">
    <p:pos x="282" y="282"/>
    <p:text>safe inclusive and a memorable experience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pPr>
              <a:defRPr/>
            </a:pPr>
            <a:fld id="{F54ACC55-2485-6642-AF4C-957B5E779E51}" type="datetimeFigureOut">
              <a:rPr lang="en-US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pPr>
              <a:defRPr/>
            </a:pPr>
            <a:fld id="{B37AEEA0-4365-004A-AABA-64C9FD445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65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 eaLnBrk="1" hangingPunct="1">
              <a:defRPr sz="1200"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FD8EEB-9293-A44D-AFA4-85D5EDCAAB71}" type="datetime1">
              <a:rPr lang="en-US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 eaLnBrk="1" hangingPunct="1">
              <a:defRPr sz="1200"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795222-91E1-4B4F-B0E2-829BD00E6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17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95222-91E1-4B4F-B0E2-829BD00E69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5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0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6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2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95222-91E1-4B4F-B0E2-829BD00E69D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95222-91E1-4B4F-B0E2-829BD00E69D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0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95222-91E1-4B4F-B0E2-829BD00E69D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83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  <a:ea typeface="+mn-ea"/>
                <a:cs typeface="+mn-cs"/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800" kern="0" dirty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3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>
              <a:defRPr/>
            </a:pPr>
            <a:endParaRPr lang="en-CA" dirty="0"/>
          </a:p>
          <a:p>
            <a:pPr defTabSz="456468">
              <a:defRPr/>
            </a:pP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9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05795222-91E1-4B4F-B0E2-829BD00E69D4}" type="slidenum">
              <a:rPr lang="en-US">
                <a:solidFill>
                  <a:srgbClr val="58595B"/>
                </a:solidFill>
              </a:rPr>
              <a:pPr defTabSz="456468">
                <a:defRPr/>
              </a:pPr>
              <a:t>4</a:t>
            </a:fld>
            <a:endParaRPr lang="en-US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5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 </a:t>
            </a: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6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 </a:t>
            </a: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pPr defTabSz="456468">
              <a:defRPr/>
            </a:pPr>
            <a:endParaRPr lang="en-US" dirty="0">
              <a:solidFill>
                <a:srgbClr val="58595B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  <a:p>
            <a:endParaRPr lang="en-CA" b="1" dirty="0"/>
          </a:p>
          <a:p>
            <a:r>
              <a:rPr lang="en-CA" dirty="0"/>
              <a:t> 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6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>
              <a:defRPr/>
            </a:pPr>
            <a:endParaRPr lang="en-CA" dirty="0">
              <a:solidFill>
                <a:srgbClr val="FF0000"/>
              </a:solidFill>
            </a:endParaRPr>
          </a:p>
          <a:p>
            <a:pPr defTabSz="456468">
              <a:defRPr/>
            </a:pPr>
            <a:endParaRPr lang="en-CA" dirty="0">
              <a:solidFill>
                <a:srgbClr val="FF0000"/>
              </a:solidFill>
            </a:endParaRPr>
          </a:p>
          <a:p>
            <a:pPr defTabSz="456468">
              <a:defRPr/>
            </a:pPr>
            <a:endParaRPr lang="en-US" dirty="0">
              <a:effectLst/>
            </a:endParaRP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8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 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 fontAlgn="auto">
              <a:spcBef>
                <a:spcPts val="0"/>
              </a:spcBef>
              <a:spcAft>
                <a:spcPts val="0"/>
              </a:spcAft>
              <a:defRPr/>
            </a:pPr>
            <a:fld id="{05795222-91E1-4B4F-B0E2-829BD00E69D4}" type="slidenum">
              <a:rPr lang="en-US" sz="1800" kern="0">
                <a:solidFill>
                  <a:sysClr val="windowText" lastClr="000000"/>
                </a:solidFill>
              </a:rPr>
              <a:pPr defTabSz="912937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CB7-C269-4A3D-B829-894B9C43DE2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9911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26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88B1-C669-4125-87B9-E3729AE61DE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88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B614-D7FA-4C66-800E-5D0FA535A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399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25017" cy="6877050"/>
          </a:xfrm>
          <a:custGeom>
            <a:avLst/>
            <a:gdLst>
              <a:gd name="connsiteX0" fmla="*/ 0 w 4068763"/>
              <a:gd name="connsiteY0" fmla="*/ 0 h 6877050"/>
              <a:gd name="connsiteX1" fmla="*/ 4068763 w 4068763"/>
              <a:gd name="connsiteY1" fmla="*/ 0 h 6877050"/>
              <a:gd name="connsiteX2" fmla="*/ 4068763 w 4068763"/>
              <a:gd name="connsiteY2" fmla="*/ 5808667 h 6877050"/>
              <a:gd name="connsiteX3" fmla="*/ 4029436 w 4068763"/>
              <a:gd name="connsiteY3" fmla="*/ 5815004 h 6877050"/>
              <a:gd name="connsiteX4" fmla="*/ 3969613 w 4068763"/>
              <a:gd name="connsiteY4" fmla="*/ 5818362 h 6877050"/>
              <a:gd name="connsiteX5" fmla="*/ 2433793 w 4068763"/>
              <a:gd name="connsiteY5" fmla="*/ 6062804 h 6877050"/>
              <a:gd name="connsiteX6" fmla="*/ 2269175 w 4068763"/>
              <a:gd name="connsiteY6" fmla="*/ 6103705 h 6877050"/>
              <a:gd name="connsiteX7" fmla="*/ 2266903 w 4068763"/>
              <a:gd name="connsiteY7" fmla="*/ 6104312 h 6877050"/>
              <a:gd name="connsiteX8" fmla="*/ 1908313 w 4068763"/>
              <a:gd name="connsiteY8" fmla="*/ 6175512 h 6877050"/>
              <a:gd name="connsiteX9" fmla="*/ 999897 w 4068763"/>
              <a:gd name="connsiteY9" fmla="*/ 6503558 h 6877050"/>
              <a:gd name="connsiteX10" fmla="*/ 904848 w 4068763"/>
              <a:gd name="connsiteY10" fmla="*/ 6542586 h 6877050"/>
              <a:gd name="connsiteX11" fmla="*/ 869392 w 4068763"/>
              <a:gd name="connsiteY11" fmla="*/ 6556295 h 6877050"/>
              <a:gd name="connsiteX12" fmla="*/ 350920 w 4068763"/>
              <a:gd name="connsiteY12" fmla="*/ 6796634 h 6877050"/>
              <a:gd name="connsiteX13" fmla="*/ 226816 w 4068763"/>
              <a:gd name="connsiteY13" fmla="*/ 6871601 h 6877050"/>
              <a:gd name="connsiteX14" fmla="*/ 221476 w 4068763"/>
              <a:gd name="connsiteY14" fmla="*/ 6874019 h 6877050"/>
              <a:gd name="connsiteX15" fmla="*/ 214373 w 4068763"/>
              <a:gd name="connsiteY15" fmla="*/ 6877050 h 6877050"/>
              <a:gd name="connsiteX16" fmla="*/ 0 w 4068763"/>
              <a:gd name="connsiteY16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68763" h="6877050">
                <a:moveTo>
                  <a:pt x="0" y="0"/>
                </a:moveTo>
                <a:lnTo>
                  <a:pt x="4068763" y="0"/>
                </a:lnTo>
                <a:lnTo>
                  <a:pt x="4068763" y="5808667"/>
                </a:lnTo>
                <a:lnTo>
                  <a:pt x="4029436" y="5815004"/>
                </a:lnTo>
                <a:lnTo>
                  <a:pt x="3969613" y="5818362"/>
                </a:lnTo>
                <a:cubicBezTo>
                  <a:pt x="3455101" y="5855823"/>
                  <a:pt x="2847156" y="5964413"/>
                  <a:pt x="2433793" y="6062804"/>
                </a:cubicBezTo>
                <a:cubicBezTo>
                  <a:pt x="2382123" y="6075103"/>
                  <a:pt x="2327034" y="6088780"/>
                  <a:pt x="2269175" y="6103705"/>
                </a:cubicBezTo>
                <a:lnTo>
                  <a:pt x="2266903" y="6104312"/>
                </a:lnTo>
                <a:lnTo>
                  <a:pt x="1908313" y="6175512"/>
                </a:lnTo>
                <a:cubicBezTo>
                  <a:pt x="1477359" y="6321752"/>
                  <a:pt x="1196547" y="6424769"/>
                  <a:pt x="999897" y="6503558"/>
                </a:cubicBezTo>
                <a:lnTo>
                  <a:pt x="904848" y="6542586"/>
                </a:lnTo>
                <a:lnTo>
                  <a:pt x="869392" y="6556295"/>
                </a:lnTo>
                <a:cubicBezTo>
                  <a:pt x="674806" y="6634488"/>
                  <a:pt x="496145" y="6715766"/>
                  <a:pt x="350920" y="6796634"/>
                </a:cubicBezTo>
                <a:lnTo>
                  <a:pt x="226816" y="6871601"/>
                </a:lnTo>
                <a:lnTo>
                  <a:pt x="221476" y="6874019"/>
                </a:lnTo>
                <a:lnTo>
                  <a:pt x="214373" y="6877050"/>
                </a:lnTo>
                <a:lnTo>
                  <a:pt x="0" y="687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287" y="365126"/>
            <a:ext cx="5898067" cy="54927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812367" y="1166192"/>
            <a:ext cx="5899151" cy="4094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3070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" y="-1"/>
            <a:ext cx="12251267" cy="6877050"/>
          </a:xfrm>
          <a:custGeom>
            <a:avLst/>
            <a:gdLst>
              <a:gd name="connsiteX0" fmla="*/ 0 w 9188450"/>
              <a:gd name="connsiteY0" fmla="*/ 0 h 6877050"/>
              <a:gd name="connsiteX1" fmla="*/ 6308035 w 9188450"/>
              <a:gd name="connsiteY1" fmla="*/ 0 h 6877050"/>
              <a:gd name="connsiteX2" fmla="*/ 6308035 w 9188450"/>
              <a:gd name="connsiteY2" fmla="*/ 1 h 6877050"/>
              <a:gd name="connsiteX3" fmla="*/ 9188450 w 9188450"/>
              <a:gd name="connsiteY3" fmla="*/ 1 h 6877050"/>
              <a:gd name="connsiteX4" fmla="*/ 9188450 w 9188450"/>
              <a:gd name="connsiteY4" fmla="*/ 5878104 h 6877050"/>
              <a:gd name="connsiteX5" fmla="*/ 9120001 w 9188450"/>
              <a:gd name="connsiteY5" fmla="*/ 5867268 h 6877050"/>
              <a:gd name="connsiteX6" fmla="*/ 8701739 w 9188450"/>
              <a:gd name="connsiteY6" fmla="*/ 5826603 h 6877050"/>
              <a:gd name="connsiteX7" fmla="*/ 8705133 w 9188450"/>
              <a:gd name="connsiteY7" fmla="*/ 5774701 h 6877050"/>
              <a:gd name="connsiteX8" fmla="*/ 7591292 w 9188450"/>
              <a:gd name="connsiteY8" fmla="*/ 5355562 h 6877050"/>
              <a:gd name="connsiteX9" fmla="*/ 6408370 w 9188450"/>
              <a:gd name="connsiteY9" fmla="*/ 5641670 h 6877050"/>
              <a:gd name="connsiteX10" fmla="*/ 6388476 w 9188450"/>
              <a:gd name="connsiteY10" fmla="*/ 5692360 h 6877050"/>
              <a:gd name="connsiteX11" fmla="*/ 6308035 w 9188450"/>
              <a:gd name="connsiteY11" fmla="*/ 5693537 h 6877050"/>
              <a:gd name="connsiteX12" fmla="*/ 6308035 w 9188450"/>
              <a:gd name="connsiteY12" fmla="*/ 5747009 h 6877050"/>
              <a:gd name="connsiteX13" fmla="*/ 6155690 w 9188450"/>
              <a:gd name="connsiteY13" fmla="*/ 5742524 h 6877050"/>
              <a:gd name="connsiteX14" fmla="*/ 3613220 w 9188450"/>
              <a:gd name="connsiteY14" fmla="*/ 5898612 h 6877050"/>
              <a:gd name="connsiteX15" fmla="*/ 300389 w 9188450"/>
              <a:gd name="connsiteY15" fmla="*/ 6856815 h 6877050"/>
              <a:gd name="connsiteX16" fmla="*/ 264082 w 9188450"/>
              <a:gd name="connsiteY16" fmla="*/ 6877050 h 6877050"/>
              <a:gd name="connsiteX17" fmla="*/ 0 w 9188450"/>
              <a:gd name="connsiteY17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88450" h="6877050">
                <a:moveTo>
                  <a:pt x="0" y="0"/>
                </a:moveTo>
                <a:lnTo>
                  <a:pt x="6308035" y="0"/>
                </a:lnTo>
                <a:lnTo>
                  <a:pt x="6308035" y="1"/>
                </a:lnTo>
                <a:lnTo>
                  <a:pt x="9188450" y="1"/>
                </a:lnTo>
                <a:lnTo>
                  <a:pt x="9188450" y="5878104"/>
                </a:lnTo>
                <a:lnTo>
                  <a:pt x="9120001" y="5867268"/>
                </a:lnTo>
                <a:cubicBezTo>
                  <a:pt x="9036766" y="5858685"/>
                  <a:pt x="8701035" y="5835681"/>
                  <a:pt x="8701739" y="5826603"/>
                </a:cubicBezTo>
                <a:cubicBezTo>
                  <a:pt x="8703568" y="5822186"/>
                  <a:pt x="8703304" y="5779118"/>
                  <a:pt x="8705133" y="5774701"/>
                </a:cubicBezTo>
                <a:cubicBezTo>
                  <a:pt x="8597646" y="5323469"/>
                  <a:pt x="7974086" y="5377734"/>
                  <a:pt x="7591292" y="5355562"/>
                </a:cubicBezTo>
                <a:cubicBezTo>
                  <a:pt x="7208499" y="5333390"/>
                  <a:pt x="6571111" y="5440176"/>
                  <a:pt x="6408370" y="5641670"/>
                </a:cubicBezTo>
                <a:lnTo>
                  <a:pt x="6388476" y="5692360"/>
                </a:lnTo>
                <a:lnTo>
                  <a:pt x="6308035" y="5693537"/>
                </a:lnTo>
                <a:lnTo>
                  <a:pt x="6308035" y="5747009"/>
                </a:lnTo>
                <a:lnTo>
                  <a:pt x="6155690" y="5742524"/>
                </a:lnTo>
                <a:cubicBezTo>
                  <a:pt x="5458132" y="5732766"/>
                  <a:pt x="4596241" y="5783050"/>
                  <a:pt x="3613220" y="5898612"/>
                </a:cubicBezTo>
                <a:cubicBezTo>
                  <a:pt x="2138689" y="6071954"/>
                  <a:pt x="1002769" y="6477138"/>
                  <a:pt x="300389" y="6856815"/>
                </a:cubicBezTo>
                <a:lnTo>
                  <a:pt x="264082" y="6877050"/>
                </a:lnTo>
                <a:lnTo>
                  <a:pt x="0" y="6877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4134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05669" y="1590261"/>
            <a:ext cx="9980663" cy="3180522"/>
          </a:xfrm>
          <a:custGeom>
            <a:avLst/>
            <a:gdLst>
              <a:gd name="connsiteX0" fmla="*/ 0 w 4484076"/>
              <a:gd name="connsiteY0" fmla="*/ 178373 h 1967064"/>
              <a:gd name="connsiteX1" fmla="*/ 178373 w 4484076"/>
              <a:gd name="connsiteY1" fmla="*/ 0 h 1967064"/>
              <a:gd name="connsiteX2" fmla="*/ 4305703 w 4484076"/>
              <a:gd name="connsiteY2" fmla="*/ 0 h 1967064"/>
              <a:gd name="connsiteX3" fmla="*/ 4484076 w 4484076"/>
              <a:gd name="connsiteY3" fmla="*/ 178373 h 1967064"/>
              <a:gd name="connsiteX4" fmla="*/ 4484076 w 4484076"/>
              <a:gd name="connsiteY4" fmla="*/ 1788691 h 1967064"/>
              <a:gd name="connsiteX5" fmla="*/ 4305703 w 4484076"/>
              <a:gd name="connsiteY5" fmla="*/ 1967064 h 1967064"/>
              <a:gd name="connsiteX6" fmla="*/ 178373 w 4484076"/>
              <a:gd name="connsiteY6" fmla="*/ 1967064 h 1967064"/>
              <a:gd name="connsiteX7" fmla="*/ 0 w 4484076"/>
              <a:gd name="connsiteY7" fmla="*/ 1788691 h 1967064"/>
              <a:gd name="connsiteX8" fmla="*/ 0 w 4484076"/>
              <a:gd name="connsiteY8" fmla="*/ 178373 h 1967064"/>
              <a:gd name="connsiteX0" fmla="*/ 0 w 4484076"/>
              <a:gd name="connsiteY0" fmla="*/ 190096 h 1978787"/>
              <a:gd name="connsiteX1" fmla="*/ 178373 w 4484076"/>
              <a:gd name="connsiteY1" fmla="*/ 11723 h 1978787"/>
              <a:gd name="connsiteX2" fmla="*/ 4305703 w 4484076"/>
              <a:gd name="connsiteY2" fmla="*/ 11723 h 1978787"/>
              <a:gd name="connsiteX3" fmla="*/ 4484076 w 4484076"/>
              <a:gd name="connsiteY3" fmla="*/ 190096 h 1978787"/>
              <a:gd name="connsiteX4" fmla="*/ 4484076 w 4484076"/>
              <a:gd name="connsiteY4" fmla="*/ 1800414 h 1978787"/>
              <a:gd name="connsiteX5" fmla="*/ 4305703 w 4484076"/>
              <a:gd name="connsiteY5" fmla="*/ 1978787 h 1978787"/>
              <a:gd name="connsiteX6" fmla="*/ 178373 w 4484076"/>
              <a:gd name="connsiteY6" fmla="*/ 1978787 h 1978787"/>
              <a:gd name="connsiteX7" fmla="*/ 0 w 4484076"/>
              <a:gd name="connsiteY7" fmla="*/ 1800414 h 1978787"/>
              <a:gd name="connsiteX8" fmla="*/ 0 w 4484076"/>
              <a:gd name="connsiteY8" fmla="*/ 190096 h 1978787"/>
              <a:gd name="connsiteX0" fmla="*/ 0 w 4484076"/>
              <a:gd name="connsiteY0" fmla="*/ 216356 h 2005047"/>
              <a:gd name="connsiteX1" fmla="*/ 178373 w 4484076"/>
              <a:gd name="connsiteY1" fmla="*/ 37983 h 2005047"/>
              <a:gd name="connsiteX2" fmla="*/ 4305703 w 4484076"/>
              <a:gd name="connsiteY2" fmla="*/ 37983 h 2005047"/>
              <a:gd name="connsiteX3" fmla="*/ 4484076 w 4484076"/>
              <a:gd name="connsiteY3" fmla="*/ 216356 h 2005047"/>
              <a:gd name="connsiteX4" fmla="*/ 4484076 w 4484076"/>
              <a:gd name="connsiteY4" fmla="*/ 1826674 h 2005047"/>
              <a:gd name="connsiteX5" fmla="*/ 4305703 w 4484076"/>
              <a:gd name="connsiteY5" fmla="*/ 2005047 h 2005047"/>
              <a:gd name="connsiteX6" fmla="*/ 178373 w 4484076"/>
              <a:gd name="connsiteY6" fmla="*/ 2005047 h 2005047"/>
              <a:gd name="connsiteX7" fmla="*/ 0 w 4484076"/>
              <a:gd name="connsiteY7" fmla="*/ 1826674 h 2005047"/>
              <a:gd name="connsiteX8" fmla="*/ 0 w 4484076"/>
              <a:gd name="connsiteY8" fmla="*/ 216356 h 2005047"/>
              <a:gd name="connsiteX0" fmla="*/ 0 w 4484076"/>
              <a:gd name="connsiteY0" fmla="*/ 201570 h 1990261"/>
              <a:gd name="connsiteX1" fmla="*/ 178373 w 4484076"/>
              <a:gd name="connsiteY1" fmla="*/ 23197 h 1990261"/>
              <a:gd name="connsiteX2" fmla="*/ 4305703 w 4484076"/>
              <a:gd name="connsiteY2" fmla="*/ 23197 h 1990261"/>
              <a:gd name="connsiteX3" fmla="*/ 4484076 w 4484076"/>
              <a:gd name="connsiteY3" fmla="*/ 201570 h 1990261"/>
              <a:gd name="connsiteX4" fmla="*/ 4484076 w 4484076"/>
              <a:gd name="connsiteY4" fmla="*/ 1811888 h 1990261"/>
              <a:gd name="connsiteX5" fmla="*/ 4305703 w 4484076"/>
              <a:gd name="connsiteY5" fmla="*/ 1990261 h 1990261"/>
              <a:gd name="connsiteX6" fmla="*/ 178373 w 4484076"/>
              <a:gd name="connsiteY6" fmla="*/ 1990261 h 1990261"/>
              <a:gd name="connsiteX7" fmla="*/ 0 w 4484076"/>
              <a:gd name="connsiteY7" fmla="*/ 1811888 h 1990261"/>
              <a:gd name="connsiteX8" fmla="*/ 0 w 4484076"/>
              <a:gd name="connsiteY8" fmla="*/ 201570 h 1990261"/>
              <a:gd name="connsiteX0" fmla="*/ 0 w 4515337"/>
              <a:gd name="connsiteY0" fmla="*/ 201570 h 1990261"/>
              <a:gd name="connsiteX1" fmla="*/ 178373 w 4515337"/>
              <a:gd name="connsiteY1" fmla="*/ 23197 h 1990261"/>
              <a:gd name="connsiteX2" fmla="*/ 4305703 w 4515337"/>
              <a:gd name="connsiteY2" fmla="*/ 23197 h 1990261"/>
              <a:gd name="connsiteX3" fmla="*/ 4484076 w 4515337"/>
              <a:gd name="connsiteY3" fmla="*/ 201570 h 1990261"/>
              <a:gd name="connsiteX4" fmla="*/ 4484076 w 4515337"/>
              <a:gd name="connsiteY4" fmla="*/ 1811888 h 1990261"/>
              <a:gd name="connsiteX5" fmla="*/ 4305703 w 4515337"/>
              <a:gd name="connsiteY5" fmla="*/ 1990261 h 1990261"/>
              <a:gd name="connsiteX6" fmla="*/ 178373 w 4515337"/>
              <a:gd name="connsiteY6" fmla="*/ 1990261 h 1990261"/>
              <a:gd name="connsiteX7" fmla="*/ 0 w 4515337"/>
              <a:gd name="connsiteY7" fmla="*/ 1811888 h 1990261"/>
              <a:gd name="connsiteX8" fmla="*/ 0 w 4515337"/>
              <a:gd name="connsiteY8" fmla="*/ 201570 h 1990261"/>
              <a:gd name="connsiteX0" fmla="*/ 0 w 4540174"/>
              <a:gd name="connsiteY0" fmla="*/ 201570 h 1990261"/>
              <a:gd name="connsiteX1" fmla="*/ 178373 w 4540174"/>
              <a:gd name="connsiteY1" fmla="*/ 23197 h 1990261"/>
              <a:gd name="connsiteX2" fmla="*/ 4305703 w 4540174"/>
              <a:gd name="connsiteY2" fmla="*/ 23197 h 1990261"/>
              <a:gd name="connsiteX3" fmla="*/ 4484076 w 4540174"/>
              <a:gd name="connsiteY3" fmla="*/ 201570 h 1990261"/>
              <a:gd name="connsiteX4" fmla="*/ 4484076 w 4540174"/>
              <a:gd name="connsiteY4" fmla="*/ 1811888 h 1990261"/>
              <a:gd name="connsiteX5" fmla="*/ 4305703 w 4540174"/>
              <a:gd name="connsiteY5" fmla="*/ 1990261 h 1990261"/>
              <a:gd name="connsiteX6" fmla="*/ 178373 w 4540174"/>
              <a:gd name="connsiteY6" fmla="*/ 1990261 h 1990261"/>
              <a:gd name="connsiteX7" fmla="*/ 0 w 4540174"/>
              <a:gd name="connsiteY7" fmla="*/ 1811888 h 1990261"/>
              <a:gd name="connsiteX8" fmla="*/ 0 w 4540174"/>
              <a:gd name="connsiteY8" fmla="*/ 201570 h 1990261"/>
              <a:gd name="connsiteX0" fmla="*/ 0 w 4540174"/>
              <a:gd name="connsiteY0" fmla="*/ 201570 h 2017614"/>
              <a:gd name="connsiteX1" fmla="*/ 178373 w 4540174"/>
              <a:gd name="connsiteY1" fmla="*/ 23197 h 2017614"/>
              <a:gd name="connsiteX2" fmla="*/ 4305703 w 4540174"/>
              <a:gd name="connsiteY2" fmla="*/ 23197 h 2017614"/>
              <a:gd name="connsiteX3" fmla="*/ 4484076 w 4540174"/>
              <a:gd name="connsiteY3" fmla="*/ 201570 h 2017614"/>
              <a:gd name="connsiteX4" fmla="*/ 4484076 w 4540174"/>
              <a:gd name="connsiteY4" fmla="*/ 1811888 h 2017614"/>
              <a:gd name="connsiteX5" fmla="*/ 4305703 w 4540174"/>
              <a:gd name="connsiteY5" fmla="*/ 1990261 h 2017614"/>
              <a:gd name="connsiteX6" fmla="*/ 178373 w 4540174"/>
              <a:gd name="connsiteY6" fmla="*/ 1990261 h 2017614"/>
              <a:gd name="connsiteX7" fmla="*/ 0 w 4540174"/>
              <a:gd name="connsiteY7" fmla="*/ 1811888 h 2017614"/>
              <a:gd name="connsiteX8" fmla="*/ 0 w 4540174"/>
              <a:gd name="connsiteY8" fmla="*/ 201570 h 2017614"/>
              <a:gd name="connsiteX0" fmla="*/ 0 w 4540174"/>
              <a:gd name="connsiteY0" fmla="*/ 201570 h 2046742"/>
              <a:gd name="connsiteX1" fmla="*/ 178373 w 4540174"/>
              <a:gd name="connsiteY1" fmla="*/ 23197 h 2046742"/>
              <a:gd name="connsiteX2" fmla="*/ 4305703 w 4540174"/>
              <a:gd name="connsiteY2" fmla="*/ 23197 h 2046742"/>
              <a:gd name="connsiteX3" fmla="*/ 4484076 w 4540174"/>
              <a:gd name="connsiteY3" fmla="*/ 201570 h 2046742"/>
              <a:gd name="connsiteX4" fmla="*/ 4484076 w 4540174"/>
              <a:gd name="connsiteY4" fmla="*/ 1811888 h 2046742"/>
              <a:gd name="connsiteX5" fmla="*/ 4305703 w 4540174"/>
              <a:gd name="connsiteY5" fmla="*/ 1990261 h 2046742"/>
              <a:gd name="connsiteX6" fmla="*/ 178373 w 4540174"/>
              <a:gd name="connsiteY6" fmla="*/ 1990261 h 2046742"/>
              <a:gd name="connsiteX7" fmla="*/ 0 w 4540174"/>
              <a:gd name="connsiteY7" fmla="*/ 1811888 h 2046742"/>
              <a:gd name="connsiteX8" fmla="*/ 0 w 4540174"/>
              <a:gd name="connsiteY8" fmla="*/ 201570 h 2046742"/>
              <a:gd name="connsiteX0" fmla="*/ 31261 w 4571435"/>
              <a:gd name="connsiteY0" fmla="*/ 201570 h 2046742"/>
              <a:gd name="connsiteX1" fmla="*/ 209634 w 4571435"/>
              <a:gd name="connsiteY1" fmla="*/ 23197 h 2046742"/>
              <a:gd name="connsiteX2" fmla="*/ 4336964 w 4571435"/>
              <a:gd name="connsiteY2" fmla="*/ 23197 h 2046742"/>
              <a:gd name="connsiteX3" fmla="*/ 4515337 w 4571435"/>
              <a:gd name="connsiteY3" fmla="*/ 201570 h 2046742"/>
              <a:gd name="connsiteX4" fmla="*/ 4515337 w 4571435"/>
              <a:gd name="connsiteY4" fmla="*/ 1811888 h 2046742"/>
              <a:gd name="connsiteX5" fmla="*/ 4336964 w 4571435"/>
              <a:gd name="connsiteY5" fmla="*/ 1990261 h 2046742"/>
              <a:gd name="connsiteX6" fmla="*/ 209634 w 4571435"/>
              <a:gd name="connsiteY6" fmla="*/ 1990261 h 2046742"/>
              <a:gd name="connsiteX7" fmla="*/ 31261 w 4571435"/>
              <a:gd name="connsiteY7" fmla="*/ 1811888 h 2046742"/>
              <a:gd name="connsiteX8" fmla="*/ 31261 w 4571435"/>
              <a:gd name="connsiteY8" fmla="*/ 201570 h 2046742"/>
              <a:gd name="connsiteX0" fmla="*/ 46393 w 4586567"/>
              <a:gd name="connsiteY0" fmla="*/ 201570 h 2046742"/>
              <a:gd name="connsiteX1" fmla="*/ 224766 w 4586567"/>
              <a:gd name="connsiteY1" fmla="*/ 23197 h 2046742"/>
              <a:gd name="connsiteX2" fmla="*/ 4352096 w 4586567"/>
              <a:gd name="connsiteY2" fmla="*/ 23197 h 2046742"/>
              <a:gd name="connsiteX3" fmla="*/ 4530469 w 4586567"/>
              <a:gd name="connsiteY3" fmla="*/ 201570 h 2046742"/>
              <a:gd name="connsiteX4" fmla="*/ 4530469 w 4586567"/>
              <a:gd name="connsiteY4" fmla="*/ 1811888 h 2046742"/>
              <a:gd name="connsiteX5" fmla="*/ 4352096 w 4586567"/>
              <a:gd name="connsiteY5" fmla="*/ 1990261 h 2046742"/>
              <a:gd name="connsiteX6" fmla="*/ 224766 w 4586567"/>
              <a:gd name="connsiteY6" fmla="*/ 1990261 h 2046742"/>
              <a:gd name="connsiteX7" fmla="*/ 46393 w 4586567"/>
              <a:gd name="connsiteY7" fmla="*/ 1811888 h 2046742"/>
              <a:gd name="connsiteX8" fmla="*/ 46393 w 4586567"/>
              <a:gd name="connsiteY8" fmla="*/ 201570 h 20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6567" h="2046742">
                <a:moveTo>
                  <a:pt x="46393" y="201570"/>
                </a:moveTo>
                <a:cubicBezTo>
                  <a:pt x="46393" y="103057"/>
                  <a:pt x="126253" y="23197"/>
                  <a:pt x="224766" y="23197"/>
                </a:cubicBezTo>
                <a:cubicBezTo>
                  <a:pt x="1670881" y="-3180"/>
                  <a:pt x="2765304" y="-11973"/>
                  <a:pt x="4352096" y="23197"/>
                </a:cubicBezTo>
                <a:cubicBezTo>
                  <a:pt x="4450609" y="23197"/>
                  <a:pt x="4530469" y="103057"/>
                  <a:pt x="4530469" y="201570"/>
                </a:cubicBezTo>
                <a:cubicBezTo>
                  <a:pt x="4600807" y="870227"/>
                  <a:pt x="4609599" y="1319077"/>
                  <a:pt x="4530469" y="1811888"/>
                </a:cubicBezTo>
                <a:cubicBezTo>
                  <a:pt x="4530469" y="1910401"/>
                  <a:pt x="4450609" y="1990261"/>
                  <a:pt x="4352096" y="1990261"/>
                </a:cubicBezTo>
                <a:cubicBezTo>
                  <a:pt x="2949942" y="2051807"/>
                  <a:pt x="1706051" y="2078185"/>
                  <a:pt x="224766" y="1990261"/>
                </a:cubicBezTo>
                <a:cubicBezTo>
                  <a:pt x="126253" y="1990261"/>
                  <a:pt x="46393" y="1910401"/>
                  <a:pt x="46393" y="1811888"/>
                </a:cubicBezTo>
                <a:cubicBezTo>
                  <a:pt x="-23946" y="1257530"/>
                  <a:pt x="-6361" y="799889"/>
                  <a:pt x="46393" y="201570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 dirty="0"/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7878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5865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587278" y="1192213"/>
            <a:ext cx="4151841" cy="3743950"/>
          </a:xfrm>
          <a:custGeom>
            <a:avLst/>
            <a:gdLst>
              <a:gd name="connsiteX0" fmla="*/ 0 w 3175591"/>
              <a:gd name="connsiteY0" fmla="*/ 1859256 h 3718511"/>
              <a:gd name="connsiteX1" fmla="*/ 1587796 w 3175591"/>
              <a:gd name="connsiteY1" fmla="*/ 0 h 3718511"/>
              <a:gd name="connsiteX2" fmla="*/ 3175592 w 3175591"/>
              <a:gd name="connsiteY2" fmla="*/ 1859256 h 3718511"/>
              <a:gd name="connsiteX3" fmla="*/ 1587796 w 3175591"/>
              <a:gd name="connsiteY3" fmla="*/ 3718512 h 3718511"/>
              <a:gd name="connsiteX4" fmla="*/ 0 w 3175591"/>
              <a:gd name="connsiteY4" fmla="*/ 1859256 h 3718511"/>
              <a:gd name="connsiteX0" fmla="*/ 364 w 3175956"/>
              <a:gd name="connsiteY0" fmla="*/ 1859256 h 3718512"/>
              <a:gd name="connsiteX1" fmla="*/ 1702460 w 3175956"/>
              <a:gd name="connsiteY1" fmla="*/ 0 h 3718512"/>
              <a:gd name="connsiteX2" fmla="*/ 3175956 w 3175956"/>
              <a:gd name="connsiteY2" fmla="*/ 1859256 h 3718512"/>
              <a:gd name="connsiteX3" fmla="*/ 1588160 w 3175956"/>
              <a:gd name="connsiteY3" fmla="*/ 3718512 h 3718512"/>
              <a:gd name="connsiteX4" fmla="*/ 364 w 3175956"/>
              <a:gd name="connsiteY4" fmla="*/ 1859256 h 3718512"/>
              <a:gd name="connsiteX0" fmla="*/ 4940 w 3180532"/>
              <a:gd name="connsiteY0" fmla="*/ 1859256 h 3736097"/>
              <a:gd name="connsiteX1" fmla="*/ 1707036 w 3180532"/>
              <a:gd name="connsiteY1" fmla="*/ 0 h 3736097"/>
              <a:gd name="connsiteX2" fmla="*/ 3180532 w 3180532"/>
              <a:gd name="connsiteY2" fmla="*/ 1859256 h 3736097"/>
              <a:gd name="connsiteX3" fmla="*/ 1337759 w 3180532"/>
              <a:gd name="connsiteY3" fmla="*/ 3736097 h 3736097"/>
              <a:gd name="connsiteX4" fmla="*/ 4940 w 3180532"/>
              <a:gd name="connsiteY4" fmla="*/ 1859256 h 3736097"/>
              <a:gd name="connsiteX0" fmla="*/ 3327 w 3108580"/>
              <a:gd name="connsiteY0" fmla="*/ 1789004 h 3736301"/>
              <a:gd name="connsiteX1" fmla="*/ 1635084 w 3108580"/>
              <a:gd name="connsiteY1" fmla="*/ 86 h 3736301"/>
              <a:gd name="connsiteX2" fmla="*/ 3108580 w 3108580"/>
              <a:gd name="connsiteY2" fmla="*/ 1859342 h 3736301"/>
              <a:gd name="connsiteX3" fmla="*/ 1265807 w 3108580"/>
              <a:gd name="connsiteY3" fmla="*/ 3736183 h 3736301"/>
              <a:gd name="connsiteX4" fmla="*/ 3327 w 3108580"/>
              <a:gd name="connsiteY4" fmla="*/ 1789004 h 3736301"/>
              <a:gd name="connsiteX0" fmla="*/ 6438 w 3111691"/>
              <a:gd name="connsiteY0" fmla="*/ 1789084 h 3736381"/>
              <a:gd name="connsiteX1" fmla="*/ 1638195 w 3111691"/>
              <a:gd name="connsiteY1" fmla="*/ 166 h 3736381"/>
              <a:gd name="connsiteX2" fmla="*/ 3111691 w 3111691"/>
              <a:gd name="connsiteY2" fmla="*/ 1859422 h 3736381"/>
              <a:gd name="connsiteX3" fmla="*/ 1268918 w 3111691"/>
              <a:gd name="connsiteY3" fmla="*/ 3736263 h 3736381"/>
              <a:gd name="connsiteX4" fmla="*/ 6438 w 3111691"/>
              <a:gd name="connsiteY4" fmla="*/ 1789084 h 3736381"/>
              <a:gd name="connsiteX0" fmla="*/ 6438 w 3111691"/>
              <a:gd name="connsiteY0" fmla="*/ 1789084 h 3736381"/>
              <a:gd name="connsiteX1" fmla="*/ 1638195 w 3111691"/>
              <a:gd name="connsiteY1" fmla="*/ 166 h 3736381"/>
              <a:gd name="connsiteX2" fmla="*/ 3111691 w 3111691"/>
              <a:gd name="connsiteY2" fmla="*/ 1859422 h 3736381"/>
              <a:gd name="connsiteX3" fmla="*/ 1268918 w 3111691"/>
              <a:gd name="connsiteY3" fmla="*/ 3736263 h 3736381"/>
              <a:gd name="connsiteX4" fmla="*/ 6438 w 3111691"/>
              <a:gd name="connsiteY4" fmla="*/ 1789084 h 3736381"/>
              <a:gd name="connsiteX0" fmla="*/ 6438 w 3111691"/>
              <a:gd name="connsiteY0" fmla="*/ 1789084 h 3736463"/>
              <a:gd name="connsiteX1" fmla="*/ 1638195 w 3111691"/>
              <a:gd name="connsiteY1" fmla="*/ 166 h 3736463"/>
              <a:gd name="connsiteX2" fmla="*/ 3111691 w 3111691"/>
              <a:gd name="connsiteY2" fmla="*/ 1859422 h 3736463"/>
              <a:gd name="connsiteX3" fmla="*/ 1268918 w 3111691"/>
              <a:gd name="connsiteY3" fmla="*/ 3736263 h 3736463"/>
              <a:gd name="connsiteX4" fmla="*/ 6438 w 3111691"/>
              <a:gd name="connsiteY4" fmla="*/ 1789084 h 3736463"/>
              <a:gd name="connsiteX0" fmla="*/ 8628 w 3113881"/>
              <a:gd name="connsiteY0" fmla="*/ 1789084 h 3743950"/>
              <a:gd name="connsiteX1" fmla="*/ 1640385 w 3113881"/>
              <a:gd name="connsiteY1" fmla="*/ 166 h 3743950"/>
              <a:gd name="connsiteX2" fmla="*/ 3113881 w 3113881"/>
              <a:gd name="connsiteY2" fmla="*/ 1859422 h 3743950"/>
              <a:gd name="connsiteX3" fmla="*/ 1271108 w 3113881"/>
              <a:gd name="connsiteY3" fmla="*/ 3736263 h 3743950"/>
              <a:gd name="connsiteX4" fmla="*/ 8628 w 3113881"/>
              <a:gd name="connsiteY4" fmla="*/ 1789084 h 37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881" h="3743950">
                <a:moveTo>
                  <a:pt x="8628" y="1789084"/>
                </a:moveTo>
                <a:cubicBezTo>
                  <a:pt x="96551" y="594901"/>
                  <a:pt x="1122843" y="-11557"/>
                  <a:pt x="1640385" y="166"/>
                </a:cubicBezTo>
                <a:cubicBezTo>
                  <a:pt x="2157927" y="11889"/>
                  <a:pt x="3052335" y="428137"/>
                  <a:pt x="3113881" y="1859422"/>
                </a:cubicBezTo>
                <a:cubicBezTo>
                  <a:pt x="3105088" y="3246745"/>
                  <a:pt x="2026042" y="3818324"/>
                  <a:pt x="1271108" y="3736263"/>
                </a:cubicBezTo>
                <a:cubicBezTo>
                  <a:pt x="516174" y="3654202"/>
                  <a:pt x="-79295" y="2983267"/>
                  <a:pt x="8628" y="1789084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/>
            </a:lvl1pPr>
          </a:lstStyle>
          <a:p>
            <a:pPr lvl="0"/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0484" y="1192214"/>
            <a:ext cx="6847416" cy="437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2869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0648" y="1192213"/>
            <a:ext cx="4151841" cy="3743950"/>
          </a:xfrm>
          <a:custGeom>
            <a:avLst/>
            <a:gdLst>
              <a:gd name="connsiteX0" fmla="*/ 0 w 3175591"/>
              <a:gd name="connsiteY0" fmla="*/ 1859256 h 3718511"/>
              <a:gd name="connsiteX1" fmla="*/ 1587796 w 3175591"/>
              <a:gd name="connsiteY1" fmla="*/ 0 h 3718511"/>
              <a:gd name="connsiteX2" fmla="*/ 3175592 w 3175591"/>
              <a:gd name="connsiteY2" fmla="*/ 1859256 h 3718511"/>
              <a:gd name="connsiteX3" fmla="*/ 1587796 w 3175591"/>
              <a:gd name="connsiteY3" fmla="*/ 3718512 h 3718511"/>
              <a:gd name="connsiteX4" fmla="*/ 0 w 3175591"/>
              <a:gd name="connsiteY4" fmla="*/ 1859256 h 3718511"/>
              <a:gd name="connsiteX0" fmla="*/ 364 w 3175956"/>
              <a:gd name="connsiteY0" fmla="*/ 1859256 h 3718512"/>
              <a:gd name="connsiteX1" fmla="*/ 1702460 w 3175956"/>
              <a:gd name="connsiteY1" fmla="*/ 0 h 3718512"/>
              <a:gd name="connsiteX2" fmla="*/ 3175956 w 3175956"/>
              <a:gd name="connsiteY2" fmla="*/ 1859256 h 3718512"/>
              <a:gd name="connsiteX3" fmla="*/ 1588160 w 3175956"/>
              <a:gd name="connsiteY3" fmla="*/ 3718512 h 3718512"/>
              <a:gd name="connsiteX4" fmla="*/ 364 w 3175956"/>
              <a:gd name="connsiteY4" fmla="*/ 1859256 h 3718512"/>
              <a:gd name="connsiteX0" fmla="*/ 4940 w 3180532"/>
              <a:gd name="connsiteY0" fmla="*/ 1859256 h 3736097"/>
              <a:gd name="connsiteX1" fmla="*/ 1707036 w 3180532"/>
              <a:gd name="connsiteY1" fmla="*/ 0 h 3736097"/>
              <a:gd name="connsiteX2" fmla="*/ 3180532 w 3180532"/>
              <a:gd name="connsiteY2" fmla="*/ 1859256 h 3736097"/>
              <a:gd name="connsiteX3" fmla="*/ 1337759 w 3180532"/>
              <a:gd name="connsiteY3" fmla="*/ 3736097 h 3736097"/>
              <a:gd name="connsiteX4" fmla="*/ 4940 w 3180532"/>
              <a:gd name="connsiteY4" fmla="*/ 1859256 h 3736097"/>
              <a:gd name="connsiteX0" fmla="*/ 3327 w 3108580"/>
              <a:gd name="connsiteY0" fmla="*/ 1789004 h 3736301"/>
              <a:gd name="connsiteX1" fmla="*/ 1635084 w 3108580"/>
              <a:gd name="connsiteY1" fmla="*/ 86 h 3736301"/>
              <a:gd name="connsiteX2" fmla="*/ 3108580 w 3108580"/>
              <a:gd name="connsiteY2" fmla="*/ 1859342 h 3736301"/>
              <a:gd name="connsiteX3" fmla="*/ 1265807 w 3108580"/>
              <a:gd name="connsiteY3" fmla="*/ 3736183 h 3736301"/>
              <a:gd name="connsiteX4" fmla="*/ 3327 w 3108580"/>
              <a:gd name="connsiteY4" fmla="*/ 1789004 h 3736301"/>
              <a:gd name="connsiteX0" fmla="*/ 6438 w 3111691"/>
              <a:gd name="connsiteY0" fmla="*/ 1789084 h 3736381"/>
              <a:gd name="connsiteX1" fmla="*/ 1638195 w 3111691"/>
              <a:gd name="connsiteY1" fmla="*/ 166 h 3736381"/>
              <a:gd name="connsiteX2" fmla="*/ 3111691 w 3111691"/>
              <a:gd name="connsiteY2" fmla="*/ 1859422 h 3736381"/>
              <a:gd name="connsiteX3" fmla="*/ 1268918 w 3111691"/>
              <a:gd name="connsiteY3" fmla="*/ 3736263 h 3736381"/>
              <a:gd name="connsiteX4" fmla="*/ 6438 w 3111691"/>
              <a:gd name="connsiteY4" fmla="*/ 1789084 h 3736381"/>
              <a:gd name="connsiteX0" fmla="*/ 6438 w 3111691"/>
              <a:gd name="connsiteY0" fmla="*/ 1789084 h 3736381"/>
              <a:gd name="connsiteX1" fmla="*/ 1638195 w 3111691"/>
              <a:gd name="connsiteY1" fmla="*/ 166 h 3736381"/>
              <a:gd name="connsiteX2" fmla="*/ 3111691 w 3111691"/>
              <a:gd name="connsiteY2" fmla="*/ 1859422 h 3736381"/>
              <a:gd name="connsiteX3" fmla="*/ 1268918 w 3111691"/>
              <a:gd name="connsiteY3" fmla="*/ 3736263 h 3736381"/>
              <a:gd name="connsiteX4" fmla="*/ 6438 w 3111691"/>
              <a:gd name="connsiteY4" fmla="*/ 1789084 h 3736381"/>
              <a:gd name="connsiteX0" fmla="*/ 6438 w 3111691"/>
              <a:gd name="connsiteY0" fmla="*/ 1789084 h 3736463"/>
              <a:gd name="connsiteX1" fmla="*/ 1638195 w 3111691"/>
              <a:gd name="connsiteY1" fmla="*/ 166 h 3736463"/>
              <a:gd name="connsiteX2" fmla="*/ 3111691 w 3111691"/>
              <a:gd name="connsiteY2" fmla="*/ 1859422 h 3736463"/>
              <a:gd name="connsiteX3" fmla="*/ 1268918 w 3111691"/>
              <a:gd name="connsiteY3" fmla="*/ 3736263 h 3736463"/>
              <a:gd name="connsiteX4" fmla="*/ 6438 w 3111691"/>
              <a:gd name="connsiteY4" fmla="*/ 1789084 h 3736463"/>
              <a:gd name="connsiteX0" fmla="*/ 8628 w 3113881"/>
              <a:gd name="connsiteY0" fmla="*/ 1789084 h 3743950"/>
              <a:gd name="connsiteX1" fmla="*/ 1640385 w 3113881"/>
              <a:gd name="connsiteY1" fmla="*/ 166 h 3743950"/>
              <a:gd name="connsiteX2" fmla="*/ 3113881 w 3113881"/>
              <a:gd name="connsiteY2" fmla="*/ 1859422 h 3743950"/>
              <a:gd name="connsiteX3" fmla="*/ 1271108 w 3113881"/>
              <a:gd name="connsiteY3" fmla="*/ 3736263 h 3743950"/>
              <a:gd name="connsiteX4" fmla="*/ 8628 w 3113881"/>
              <a:gd name="connsiteY4" fmla="*/ 1789084 h 37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881" h="3743950">
                <a:moveTo>
                  <a:pt x="8628" y="1789084"/>
                </a:moveTo>
                <a:cubicBezTo>
                  <a:pt x="96551" y="594901"/>
                  <a:pt x="1122843" y="-11557"/>
                  <a:pt x="1640385" y="166"/>
                </a:cubicBezTo>
                <a:cubicBezTo>
                  <a:pt x="2157927" y="11889"/>
                  <a:pt x="3052335" y="428137"/>
                  <a:pt x="3113881" y="1859422"/>
                </a:cubicBezTo>
                <a:cubicBezTo>
                  <a:pt x="3105088" y="3246745"/>
                  <a:pt x="2026042" y="3818324"/>
                  <a:pt x="1271108" y="3736263"/>
                </a:cubicBezTo>
                <a:cubicBezTo>
                  <a:pt x="516174" y="3654202"/>
                  <a:pt x="-79295" y="2983267"/>
                  <a:pt x="8628" y="1789084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/>
            </a:lvl1pPr>
          </a:lstStyle>
          <a:p>
            <a:pPr lvl="0"/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64915" y="1192214"/>
            <a:ext cx="6847416" cy="437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1258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Right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31722" y="1158571"/>
            <a:ext cx="4182703" cy="3843877"/>
          </a:xfrm>
          <a:custGeom>
            <a:avLst/>
            <a:gdLst>
              <a:gd name="connsiteX0" fmla="*/ 0 w 3113881"/>
              <a:gd name="connsiteY0" fmla="*/ 299182 h 3773540"/>
              <a:gd name="connsiteX1" fmla="*/ 299182 w 3113881"/>
              <a:gd name="connsiteY1" fmla="*/ 0 h 3773540"/>
              <a:gd name="connsiteX2" fmla="*/ 2814699 w 3113881"/>
              <a:gd name="connsiteY2" fmla="*/ 0 h 3773540"/>
              <a:gd name="connsiteX3" fmla="*/ 3113881 w 3113881"/>
              <a:gd name="connsiteY3" fmla="*/ 299182 h 3773540"/>
              <a:gd name="connsiteX4" fmla="*/ 3113881 w 3113881"/>
              <a:gd name="connsiteY4" fmla="*/ 3474358 h 3773540"/>
              <a:gd name="connsiteX5" fmla="*/ 2814699 w 3113881"/>
              <a:gd name="connsiteY5" fmla="*/ 3773540 h 3773540"/>
              <a:gd name="connsiteX6" fmla="*/ 299182 w 3113881"/>
              <a:gd name="connsiteY6" fmla="*/ 3773540 h 3773540"/>
              <a:gd name="connsiteX7" fmla="*/ 0 w 3113881"/>
              <a:gd name="connsiteY7" fmla="*/ 3474358 h 3773540"/>
              <a:gd name="connsiteX8" fmla="*/ 0 w 3113881"/>
              <a:gd name="connsiteY8" fmla="*/ 299182 h 3773540"/>
              <a:gd name="connsiteX0" fmla="*/ 23446 w 3137327"/>
              <a:gd name="connsiteY0" fmla="*/ 299182 h 3773540"/>
              <a:gd name="connsiteX1" fmla="*/ 322628 w 3137327"/>
              <a:gd name="connsiteY1" fmla="*/ 0 h 3773540"/>
              <a:gd name="connsiteX2" fmla="*/ 2838145 w 3137327"/>
              <a:gd name="connsiteY2" fmla="*/ 0 h 3773540"/>
              <a:gd name="connsiteX3" fmla="*/ 3137327 w 3137327"/>
              <a:gd name="connsiteY3" fmla="*/ 299182 h 3773540"/>
              <a:gd name="connsiteX4" fmla="*/ 3137327 w 3137327"/>
              <a:gd name="connsiteY4" fmla="*/ 3474358 h 3773540"/>
              <a:gd name="connsiteX5" fmla="*/ 2838145 w 3137327"/>
              <a:gd name="connsiteY5" fmla="*/ 3773540 h 3773540"/>
              <a:gd name="connsiteX6" fmla="*/ 322628 w 3137327"/>
              <a:gd name="connsiteY6" fmla="*/ 3773540 h 3773540"/>
              <a:gd name="connsiteX7" fmla="*/ 23446 w 3137327"/>
              <a:gd name="connsiteY7" fmla="*/ 3474358 h 3773540"/>
              <a:gd name="connsiteX8" fmla="*/ 23446 w 3137327"/>
              <a:gd name="connsiteY8" fmla="*/ 299182 h 3773540"/>
              <a:gd name="connsiteX0" fmla="*/ 39565 w 3153446"/>
              <a:gd name="connsiteY0" fmla="*/ 299182 h 3773540"/>
              <a:gd name="connsiteX1" fmla="*/ 338747 w 3153446"/>
              <a:gd name="connsiteY1" fmla="*/ 0 h 3773540"/>
              <a:gd name="connsiteX2" fmla="*/ 2854264 w 3153446"/>
              <a:gd name="connsiteY2" fmla="*/ 0 h 3773540"/>
              <a:gd name="connsiteX3" fmla="*/ 3153446 w 3153446"/>
              <a:gd name="connsiteY3" fmla="*/ 299182 h 3773540"/>
              <a:gd name="connsiteX4" fmla="*/ 3153446 w 3153446"/>
              <a:gd name="connsiteY4" fmla="*/ 3474358 h 3773540"/>
              <a:gd name="connsiteX5" fmla="*/ 2854264 w 3153446"/>
              <a:gd name="connsiteY5" fmla="*/ 3773540 h 3773540"/>
              <a:gd name="connsiteX6" fmla="*/ 338747 w 3153446"/>
              <a:gd name="connsiteY6" fmla="*/ 3773540 h 3773540"/>
              <a:gd name="connsiteX7" fmla="*/ 39565 w 3153446"/>
              <a:gd name="connsiteY7" fmla="*/ 3474358 h 3773540"/>
              <a:gd name="connsiteX8" fmla="*/ 39565 w 3153446"/>
              <a:gd name="connsiteY8" fmla="*/ 299182 h 3773540"/>
              <a:gd name="connsiteX0" fmla="*/ 39565 w 3153446"/>
              <a:gd name="connsiteY0" fmla="*/ 299182 h 3824340"/>
              <a:gd name="connsiteX1" fmla="*/ 338747 w 3153446"/>
              <a:gd name="connsiteY1" fmla="*/ 0 h 3824340"/>
              <a:gd name="connsiteX2" fmla="*/ 2854264 w 3153446"/>
              <a:gd name="connsiteY2" fmla="*/ 0 h 3824340"/>
              <a:gd name="connsiteX3" fmla="*/ 3153446 w 3153446"/>
              <a:gd name="connsiteY3" fmla="*/ 299182 h 3824340"/>
              <a:gd name="connsiteX4" fmla="*/ 3153446 w 3153446"/>
              <a:gd name="connsiteY4" fmla="*/ 3474358 h 3824340"/>
              <a:gd name="connsiteX5" fmla="*/ 2854264 w 3153446"/>
              <a:gd name="connsiteY5" fmla="*/ 3773540 h 3824340"/>
              <a:gd name="connsiteX6" fmla="*/ 338747 w 3153446"/>
              <a:gd name="connsiteY6" fmla="*/ 3773540 h 3824340"/>
              <a:gd name="connsiteX7" fmla="*/ 39565 w 3153446"/>
              <a:gd name="connsiteY7" fmla="*/ 3474358 h 3824340"/>
              <a:gd name="connsiteX8" fmla="*/ 39565 w 3153446"/>
              <a:gd name="connsiteY8" fmla="*/ 299182 h 3824340"/>
              <a:gd name="connsiteX0" fmla="*/ 39565 w 3153446"/>
              <a:gd name="connsiteY0" fmla="*/ 299182 h 3812616"/>
              <a:gd name="connsiteX1" fmla="*/ 338747 w 3153446"/>
              <a:gd name="connsiteY1" fmla="*/ 0 h 3812616"/>
              <a:gd name="connsiteX2" fmla="*/ 2854264 w 3153446"/>
              <a:gd name="connsiteY2" fmla="*/ 0 h 3812616"/>
              <a:gd name="connsiteX3" fmla="*/ 3153446 w 3153446"/>
              <a:gd name="connsiteY3" fmla="*/ 299182 h 3812616"/>
              <a:gd name="connsiteX4" fmla="*/ 3153446 w 3153446"/>
              <a:gd name="connsiteY4" fmla="*/ 3474358 h 3812616"/>
              <a:gd name="connsiteX5" fmla="*/ 2854264 w 3153446"/>
              <a:gd name="connsiteY5" fmla="*/ 3773540 h 3812616"/>
              <a:gd name="connsiteX6" fmla="*/ 338747 w 3153446"/>
              <a:gd name="connsiteY6" fmla="*/ 3773540 h 3812616"/>
              <a:gd name="connsiteX7" fmla="*/ 39565 w 3153446"/>
              <a:gd name="connsiteY7" fmla="*/ 3474358 h 3812616"/>
              <a:gd name="connsiteX8" fmla="*/ 39565 w 3153446"/>
              <a:gd name="connsiteY8" fmla="*/ 299182 h 3812616"/>
              <a:gd name="connsiteX0" fmla="*/ 39565 w 3192522"/>
              <a:gd name="connsiteY0" fmla="*/ 299182 h 3812616"/>
              <a:gd name="connsiteX1" fmla="*/ 338747 w 3192522"/>
              <a:gd name="connsiteY1" fmla="*/ 0 h 3812616"/>
              <a:gd name="connsiteX2" fmla="*/ 2854264 w 3192522"/>
              <a:gd name="connsiteY2" fmla="*/ 0 h 3812616"/>
              <a:gd name="connsiteX3" fmla="*/ 3153446 w 3192522"/>
              <a:gd name="connsiteY3" fmla="*/ 299182 h 3812616"/>
              <a:gd name="connsiteX4" fmla="*/ 3153446 w 3192522"/>
              <a:gd name="connsiteY4" fmla="*/ 3474358 h 3812616"/>
              <a:gd name="connsiteX5" fmla="*/ 2854264 w 3192522"/>
              <a:gd name="connsiteY5" fmla="*/ 3773540 h 3812616"/>
              <a:gd name="connsiteX6" fmla="*/ 338747 w 3192522"/>
              <a:gd name="connsiteY6" fmla="*/ 3773540 h 3812616"/>
              <a:gd name="connsiteX7" fmla="*/ 39565 w 3192522"/>
              <a:gd name="connsiteY7" fmla="*/ 3474358 h 3812616"/>
              <a:gd name="connsiteX8" fmla="*/ 39565 w 3192522"/>
              <a:gd name="connsiteY8" fmla="*/ 299182 h 3812616"/>
              <a:gd name="connsiteX0" fmla="*/ 39565 w 3209926"/>
              <a:gd name="connsiteY0" fmla="*/ 299182 h 3812616"/>
              <a:gd name="connsiteX1" fmla="*/ 338747 w 3209926"/>
              <a:gd name="connsiteY1" fmla="*/ 0 h 3812616"/>
              <a:gd name="connsiteX2" fmla="*/ 2854264 w 3209926"/>
              <a:gd name="connsiteY2" fmla="*/ 0 h 3812616"/>
              <a:gd name="connsiteX3" fmla="*/ 3153446 w 3209926"/>
              <a:gd name="connsiteY3" fmla="*/ 299182 h 3812616"/>
              <a:gd name="connsiteX4" fmla="*/ 3153446 w 3209926"/>
              <a:gd name="connsiteY4" fmla="*/ 3474358 h 3812616"/>
              <a:gd name="connsiteX5" fmla="*/ 2854264 w 3209926"/>
              <a:gd name="connsiteY5" fmla="*/ 3773540 h 3812616"/>
              <a:gd name="connsiteX6" fmla="*/ 338747 w 3209926"/>
              <a:gd name="connsiteY6" fmla="*/ 3773540 h 3812616"/>
              <a:gd name="connsiteX7" fmla="*/ 39565 w 3209926"/>
              <a:gd name="connsiteY7" fmla="*/ 3474358 h 3812616"/>
              <a:gd name="connsiteX8" fmla="*/ 39565 w 3209926"/>
              <a:gd name="connsiteY8" fmla="*/ 299182 h 3812616"/>
              <a:gd name="connsiteX0" fmla="*/ 39565 w 3209926"/>
              <a:gd name="connsiteY0" fmla="*/ 330443 h 3843877"/>
              <a:gd name="connsiteX1" fmla="*/ 338747 w 3209926"/>
              <a:gd name="connsiteY1" fmla="*/ 31261 h 3843877"/>
              <a:gd name="connsiteX2" fmla="*/ 2854264 w 3209926"/>
              <a:gd name="connsiteY2" fmla="*/ 31261 h 3843877"/>
              <a:gd name="connsiteX3" fmla="*/ 3153446 w 3209926"/>
              <a:gd name="connsiteY3" fmla="*/ 330443 h 3843877"/>
              <a:gd name="connsiteX4" fmla="*/ 3153446 w 3209926"/>
              <a:gd name="connsiteY4" fmla="*/ 3505619 h 3843877"/>
              <a:gd name="connsiteX5" fmla="*/ 2854264 w 3209926"/>
              <a:gd name="connsiteY5" fmla="*/ 3804801 h 3843877"/>
              <a:gd name="connsiteX6" fmla="*/ 338747 w 3209926"/>
              <a:gd name="connsiteY6" fmla="*/ 3804801 h 3843877"/>
              <a:gd name="connsiteX7" fmla="*/ 39565 w 3209926"/>
              <a:gd name="connsiteY7" fmla="*/ 3505619 h 3843877"/>
              <a:gd name="connsiteX8" fmla="*/ 39565 w 3209926"/>
              <a:gd name="connsiteY8" fmla="*/ 330443 h 38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926" h="3843877">
                <a:moveTo>
                  <a:pt x="39565" y="330443"/>
                </a:moveTo>
                <a:cubicBezTo>
                  <a:pt x="39565" y="165209"/>
                  <a:pt x="173513" y="31261"/>
                  <a:pt x="338747" y="31261"/>
                </a:cubicBezTo>
                <a:cubicBezTo>
                  <a:pt x="1177253" y="31261"/>
                  <a:pt x="1532181" y="-39078"/>
                  <a:pt x="2854264" y="31261"/>
                </a:cubicBezTo>
                <a:cubicBezTo>
                  <a:pt x="3019498" y="31261"/>
                  <a:pt x="3153446" y="165209"/>
                  <a:pt x="3153446" y="330443"/>
                </a:cubicBezTo>
                <a:cubicBezTo>
                  <a:pt x="3214992" y="1406420"/>
                  <a:pt x="3241369" y="2359304"/>
                  <a:pt x="3153446" y="3505619"/>
                </a:cubicBezTo>
                <a:cubicBezTo>
                  <a:pt x="3153446" y="3670853"/>
                  <a:pt x="3019498" y="3804801"/>
                  <a:pt x="2854264" y="3804801"/>
                </a:cubicBezTo>
                <a:cubicBezTo>
                  <a:pt x="2015758" y="3804801"/>
                  <a:pt x="1414646" y="3892724"/>
                  <a:pt x="338747" y="3804801"/>
                </a:cubicBezTo>
                <a:cubicBezTo>
                  <a:pt x="173513" y="3804801"/>
                  <a:pt x="39565" y="3670853"/>
                  <a:pt x="39565" y="3505619"/>
                </a:cubicBezTo>
                <a:cubicBezTo>
                  <a:pt x="-13189" y="2543943"/>
                  <a:pt x="-13189" y="1573474"/>
                  <a:pt x="39565" y="330443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/>
            </a:lvl1pPr>
          </a:lstStyle>
          <a:p>
            <a:pPr lvl="0"/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0484" y="1192214"/>
            <a:ext cx="6847416" cy="4376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2534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Right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93929" y="3558655"/>
            <a:ext cx="6115423" cy="2046742"/>
          </a:xfrm>
          <a:custGeom>
            <a:avLst/>
            <a:gdLst>
              <a:gd name="connsiteX0" fmla="*/ 0 w 4484076"/>
              <a:gd name="connsiteY0" fmla="*/ 178373 h 1967064"/>
              <a:gd name="connsiteX1" fmla="*/ 178373 w 4484076"/>
              <a:gd name="connsiteY1" fmla="*/ 0 h 1967064"/>
              <a:gd name="connsiteX2" fmla="*/ 4305703 w 4484076"/>
              <a:gd name="connsiteY2" fmla="*/ 0 h 1967064"/>
              <a:gd name="connsiteX3" fmla="*/ 4484076 w 4484076"/>
              <a:gd name="connsiteY3" fmla="*/ 178373 h 1967064"/>
              <a:gd name="connsiteX4" fmla="*/ 4484076 w 4484076"/>
              <a:gd name="connsiteY4" fmla="*/ 1788691 h 1967064"/>
              <a:gd name="connsiteX5" fmla="*/ 4305703 w 4484076"/>
              <a:gd name="connsiteY5" fmla="*/ 1967064 h 1967064"/>
              <a:gd name="connsiteX6" fmla="*/ 178373 w 4484076"/>
              <a:gd name="connsiteY6" fmla="*/ 1967064 h 1967064"/>
              <a:gd name="connsiteX7" fmla="*/ 0 w 4484076"/>
              <a:gd name="connsiteY7" fmla="*/ 1788691 h 1967064"/>
              <a:gd name="connsiteX8" fmla="*/ 0 w 4484076"/>
              <a:gd name="connsiteY8" fmla="*/ 178373 h 1967064"/>
              <a:gd name="connsiteX0" fmla="*/ 0 w 4484076"/>
              <a:gd name="connsiteY0" fmla="*/ 190096 h 1978787"/>
              <a:gd name="connsiteX1" fmla="*/ 178373 w 4484076"/>
              <a:gd name="connsiteY1" fmla="*/ 11723 h 1978787"/>
              <a:gd name="connsiteX2" fmla="*/ 4305703 w 4484076"/>
              <a:gd name="connsiteY2" fmla="*/ 11723 h 1978787"/>
              <a:gd name="connsiteX3" fmla="*/ 4484076 w 4484076"/>
              <a:gd name="connsiteY3" fmla="*/ 190096 h 1978787"/>
              <a:gd name="connsiteX4" fmla="*/ 4484076 w 4484076"/>
              <a:gd name="connsiteY4" fmla="*/ 1800414 h 1978787"/>
              <a:gd name="connsiteX5" fmla="*/ 4305703 w 4484076"/>
              <a:gd name="connsiteY5" fmla="*/ 1978787 h 1978787"/>
              <a:gd name="connsiteX6" fmla="*/ 178373 w 4484076"/>
              <a:gd name="connsiteY6" fmla="*/ 1978787 h 1978787"/>
              <a:gd name="connsiteX7" fmla="*/ 0 w 4484076"/>
              <a:gd name="connsiteY7" fmla="*/ 1800414 h 1978787"/>
              <a:gd name="connsiteX8" fmla="*/ 0 w 4484076"/>
              <a:gd name="connsiteY8" fmla="*/ 190096 h 1978787"/>
              <a:gd name="connsiteX0" fmla="*/ 0 w 4484076"/>
              <a:gd name="connsiteY0" fmla="*/ 216356 h 2005047"/>
              <a:gd name="connsiteX1" fmla="*/ 178373 w 4484076"/>
              <a:gd name="connsiteY1" fmla="*/ 37983 h 2005047"/>
              <a:gd name="connsiteX2" fmla="*/ 4305703 w 4484076"/>
              <a:gd name="connsiteY2" fmla="*/ 37983 h 2005047"/>
              <a:gd name="connsiteX3" fmla="*/ 4484076 w 4484076"/>
              <a:gd name="connsiteY3" fmla="*/ 216356 h 2005047"/>
              <a:gd name="connsiteX4" fmla="*/ 4484076 w 4484076"/>
              <a:gd name="connsiteY4" fmla="*/ 1826674 h 2005047"/>
              <a:gd name="connsiteX5" fmla="*/ 4305703 w 4484076"/>
              <a:gd name="connsiteY5" fmla="*/ 2005047 h 2005047"/>
              <a:gd name="connsiteX6" fmla="*/ 178373 w 4484076"/>
              <a:gd name="connsiteY6" fmla="*/ 2005047 h 2005047"/>
              <a:gd name="connsiteX7" fmla="*/ 0 w 4484076"/>
              <a:gd name="connsiteY7" fmla="*/ 1826674 h 2005047"/>
              <a:gd name="connsiteX8" fmla="*/ 0 w 4484076"/>
              <a:gd name="connsiteY8" fmla="*/ 216356 h 2005047"/>
              <a:gd name="connsiteX0" fmla="*/ 0 w 4484076"/>
              <a:gd name="connsiteY0" fmla="*/ 201570 h 1990261"/>
              <a:gd name="connsiteX1" fmla="*/ 178373 w 4484076"/>
              <a:gd name="connsiteY1" fmla="*/ 23197 h 1990261"/>
              <a:gd name="connsiteX2" fmla="*/ 4305703 w 4484076"/>
              <a:gd name="connsiteY2" fmla="*/ 23197 h 1990261"/>
              <a:gd name="connsiteX3" fmla="*/ 4484076 w 4484076"/>
              <a:gd name="connsiteY3" fmla="*/ 201570 h 1990261"/>
              <a:gd name="connsiteX4" fmla="*/ 4484076 w 4484076"/>
              <a:gd name="connsiteY4" fmla="*/ 1811888 h 1990261"/>
              <a:gd name="connsiteX5" fmla="*/ 4305703 w 4484076"/>
              <a:gd name="connsiteY5" fmla="*/ 1990261 h 1990261"/>
              <a:gd name="connsiteX6" fmla="*/ 178373 w 4484076"/>
              <a:gd name="connsiteY6" fmla="*/ 1990261 h 1990261"/>
              <a:gd name="connsiteX7" fmla="*/ 0 w 4484076"/>
              <a:gd name="connsiteY7" fmla="*/ 1811888 h 1990261"/>
              <a:gd name="connsiteX8" fmla="*/ 0 w 4484076"/>
              <a:gd name="connsiteY8" fmla="*/ 201570 h 1990261"/>
              <a:gd name="connsiteX0" fmla="*/ 0 w 4515337"/>
              <a:gd name="connsiteY0" fmla="*/ 201570 h 1990261"/>
              <a:gd name="connsiteX1" fmla="*/ 178373 w 4515337"/>
              <a:gd name="connsiteY1" fmla="*/ 23197 h 1990261"/>
              <a:gd name="connsiteX2" fmla="*/ 4305703 w 4515337"/>
              <a:gd name="connsiteY2" fmla="*/ 23197 h 1990261"/>
              <a:gd name="connsiteX3" fmla="*/ 4484076 w 4515337"/>
              <a:gd name="connsiteY3" fmla="*/ 201570 h 1990261"/>
              <a:gd name="connsiteX4" fmla="*/ 4484076 w 4515337"/>
              <a:gd name="connsiteY4" fmla="*/ 1811888 h 1990261"/>
              <a:gd name="connsiteX5" fmla="*/ 4305703 w 4515337"/>
              <a:gd name="connsiteY5" fmla="*/ 1990261 h 1990261"/>
              <a:gd name="connsiteX6" fmla="*/ 178373 w 4515337"/>
              <a:gd name="connsiteY6" fmla="*/ 1990261 h 1990261"/>
              <a:gd name="connsiteX7" fmla="*/ 0 w 4515337"/>
              <a:gd name="connsiteY7" fmla="*/ 1811888 h 1990261"/>
              <a:gd name="connsiteX8" fmla="*/ 0 w 4515337"/>
              <a:gd name="connsiteY8" fmla="*/ 201570 h 1990261"/>
              <a:gd name="connsiteX0" fmla="*/ 0 w 4540174"/>
              <a:gd name="connsiteY0" fmla="*/ 201570 h 1990261"/>
              <a:gd name="connsiteX1" fmla="*/ 178373 w 4540174"/>
              <a:gd name="connsiteY1" fmla="*/ 23197 h 1990261"/>
              <a:gd name="connsiteX2" fmla="*/ 4305703 w 4540174"/>
              <a:gd name="connsiteY2" fmla="*/ 23197 h 1990261"/>
              <a:gd name="connsiteX3" fmla="*/ 4484076 w 4540174"/>
              <a:gd name="connsiteY3" fmla="*/ 201570 h 1990261"/>
              <a:gd name="connsiteX4" fmla="*/ 4484076 w 4540174"/>
              <a:gd name="connsiteY4" fmla="*/ 1811888 h 1990261"/>
              <a:gd name="connsiteX5" fmla="*/ 4305703 w 4540174"/>
              <a:gd name="connsiteY5" fmla="*/ 1990261 h 1990261"/>
              <a:gd name="connsiteX6" fmla="*/ 178373 w 4540174"/>
              <a:gd name="connsiteY6" fmla="*/ 1990261 h 1990261"/>
              <a:gd name="connsiteX7" fmla="*/ 0 w 4540174"/>
              <a:gd name="connsiteY7" fmla="*/ 1811888 h 1990261"/>
              <a:gd name="connsiteX8" fmla="*/ 0 w 4540174"/>
              <a:gd name="connsiteY8" fmla="*/ 201570 h 1990261"/>
              <a:gd name="connsiteX0" fmla="*/ 0 w 4540174"/>
              <a:gd name="connsiteY0" fmla="*/ 201570 h 2017614"/>
              <a:gd name="connsiteX1" fmla="*/ 178373 w 4540174"/>
              <a:gd name="connsiteY1" fmla="*/ 23197 h 2017614"/>
              <a:gd name="connsiteX2" fmla="*/ 4305703 w 4540174"/>
              <a:gd name="connsiteY2" fmla="*/ 23197 h 2017614"/>
              <a:gd name="connsiteX3" fmla="*/ 4484076 w 4540174"/>
              <a:gd name="connsiteY3" fmla="*/ 201570 h 2017614"/>
              <a:gd name="connsiteX4" fmla="*/ 4484076 w 4540174"/>
              <a:gd name="connsiteY4" fmla="*/ 1811888 h 2017614"/>
              <a:gd name="connsiteX5" fmla="*/ 4305703 w 4540174"/>
              <a:gd name="connsiteY5" fmla="*/ 1990261 h 2017614"/>
              <a:gd name="connsiteX6" fmla="*/ 178373 w 4540174"/>
              <a:gd name="connsiteY6" fmla="*/ 1990261 h 2017614"/>
              <a:gd name="connsiteX7" fmla="*/ 0 w 4540174"/>
              <a:gd name="connsiteY7" fmla="*/ 1811888 h 2017614"/>
              <a:gd name="connsiteX8" fmla="*/ 0 w 4540174"/>
              <a:gd name="connsiteY8" fmla="*/ 201570 h 2017614"/>
              <a:gd name="connsiteX0" fmla="*/ 0 w 4540174"/>
              <a:gd name="connsiteY0" fmla="*/ 201570 h 2046742"/>
              <a:gd name="connsiteX1" fmla="*/ 178373 w 4540174"/>
              <a:gd name="connsiteY1" fmla="*/ 23197 h 2046742"/>
              <a:gd name="connsiteX2" fmla="*/ 4305703 w 4540174"/>
              <a:gd name="connsiteY2" fmla="*/ 23197 h 2046742"/>
              <a:gd name="connsiteX3" fmla="*/ 4484076 w 4540174"/>
              <a:gd name="connsiteY3" fmla="*/ 201570 h 2046742"/>
              <a:gd name="connsiteX4" fmla="*/ 4484076 w 4540174"/>
              <a:gd name="connsiteY4" fmla="*/ 1811888 h 2046742"/>
              <a:gd name="connsiteX5" fmla="*/ 4305703 w 4540174"/>
              <a:gd name="connsiteY5" fmla="*/ 1990261 h 2046742"/>
              <a:gd name="connsiteX6" fmla="*/ 178373 w 4540174"/>
              <a:gd name="connsiteY6" fmla="*/ 1990261 h 2046742"/>
              <a:gd name="connsiteX7" fmla="*/ 0 w 4540174"/>
              <a:gd name="connsiteY7" fmla="*/ 1811888 h 2046742"/>
              <a:gd name="connsiteX8" fmla="*/ 0 w 4540174"/>
              <a:gd name="connsiteY8" fmla="*/ 201570 h 2046742"/>
              <a:gd name="connsiteX0" fmla="*/ 31261 w 4571435"/>
              <a:gd name="connsiteY0" fmla="*/ 201570 h 2046742"/>
              <a:gd name="connsiteX1" fmla="*/ 209634 w 4571435"/>
              <a:gd name="connsiteY1" fmla="*/ 23197 h 2046742"/>
              <a:gd name="connsiteX2" fmla="*/ 4336964 w 4571435"/>
              <a:gd name="connsiteY2" fmla="*/ 23197 h 2046742"/>
              <a:gd name="connsiteX3" fmla="*/ 4515337 w 4571435"/>
              <a:gd name="connsiteY3" fmla="*/ 201570 h 2046742"/>
              <a:gd name="connsiteX4" fmla="*/ 4515337 w 4571435"/>
              <a:gd name="connsiteY4" fmla="*/ 1811888 h 2046742"/>
              <a:gd name="connsiteX5" fmla="*/ 4336964 w 4571435"/>
              <a:gd name="connsiteY5" fmla="*/ 1990261 h 2046742"/>
              <a:gd name="connsiteX6" fmla="*/ 209634 w 4571435"/>
              <a:gd name="connsiteY6" fmla="*/ 1990261 h 2046742"/>
              <a:gd name="connsiteX7" fmla="*/ 31261 w 4571435"/>
              <a:gd name="connsiteY7" fmla="*/ 1811888 h 2046742"/>
              <a:gd name="connsiteX8" fmla="*/ 31261 w 4571435"/>
              <a:gd name="connsiteY8" fmla="*/ 201570 h 2046742"/>
              <a:gd name="connsiteX0" fmla="*/ 46393 w 4586567"/>
              <a:gd name="connsiteY0" fmla="*/ 201570 h 2046742"/>
              <a:gd name="connsiteX1" fmla="*/ 224766 w 4586567"/>
              <a:gd name="connsiteY1" fmla="*/ 23197 h 2046742"/>
              <a:gd name="connsiteX2" fmla="*/ 4352096 w 4586567"/>
              <a:gd name="connsiteY2" fmla="*/ 23197 h 2046742"/>
              <a:gd name="connsiteX3" fmla="*/ 4530469 w 4586567"/>
              <a:gd name="connsiteY3" fmla="*/ 201570 h 2046742"/>
              <a:gd name="connsiteX4" fmla="*/ 4530469 w 4586567"/>
              <a:gd name="connsiteY4" fmla="*/ 1811888 h 2046742"/>
              <a:gd name="connsiteX5" fmla="*/ 4352096 w 4586567"/>
              <a:gd name="connsiteY5" fmla="*/ 1990261 h 2046742"/>
              <a:gd name="connsiteX6" fmla="*/ 224766 w 4586567"/>
              <a:gd name="connsiteY6" fmla="*/ 1990261 h 2046742"/>
              <a:gd name="connsiteX7" fmla="*/ 46393 w 4586567"/>
              <a:gd name="connsiteY7" fmla="*/ 1811888 h 2046742"/>
              <a:gd name="connsiteX8" fmla="*/ 46393 w 4586567"/>
              <a:gd name="connsiteY8" fmla="*/ 201570 h 204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6567" h="2046742">
                <a:moveTo>
                  <a:pt x="46393" y="201570"/>
                </a:moveTo>
                <a:cubicBezTo>
                  <a:pt x="46393" y="103057"/>
                  <a:pt x="126253" y="23197"/>
                  <a:pt x="224766" y="23197"/>
                </a:cubicBezTo>
                <a:cubicBezTo>
                  <a:pt x="1670881" y="-3180"/>
                  <a:pt x="2765304" y="-11973"/>
                  <a:pt x="4352096" y="23197"/>
                </a:cubicBezTo>
                <a:cubicBezTo>
                  <a:pt x="4450609" y="23197"/>
                  <a:pt x="4530469" y="103057"/>
                  <a:pt x="4530469" y="201570"/>
                </a:cubicBezTo>
                <a:cubicBezTo>
                  <a:pt x="4600807" y="870227"/>
                  <a:pt x="4609599" y="1319077"/>
                  <a:pt x="4530469" y="1811888"/>
                </a:cubicBezTo>
                <a:cubicBezTo>
                  <a:pt x="4530469" y="1910401"/>
                  <a:pt x="4450609" y="1990261"/>
                  <a:pt x="4352096" y="1990261"/>
                </a:cubicBezTo>
                <a:cubicBezTo>
                  <a:pt x="2949942" y="2051807"/>
                  <a:pt x="1706051" y="2078185"/>
                  <a:pt x="224766" y="1990261"/>
                </a:cubicBezTo>
                <a:cubicBezTo>
                  <a:pt x="126253" y="1990261"/>
                  <a:pt x="46393" y="1910401"/>
                  <a:pt x="46393" y="1811888"/>
                </a:cubicBezTo>
                <a:cubicBezTo>
                  <a:pt x="-23946" y="1257530"/>
                  <a:pt x="-6361" y="799889"/>
                  <a:pt x="46393" y="201570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 dirty="0"/>
            </a:lvl1pPr>
          </a:lstStyle>
          <a:p>
            <a:pPr lvl="0"/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0484" y="1192215"/>
            <a:ext cx="11230869" cy="2201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5554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08C2-6475-4819-AAE7-51E2F8AD0FC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34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21841" y="1192214"/>
            <a:ext cx="6847416" cy="4109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0648" y="1340242"/>
            <a:ext cx="4151841" cy="3773540"/>
          </a:xfrm>
          <a:custGeom>
            <a:avLst/>
            <a:gdLst>
              <a:gd name="connsiteX0" fmla="*/ 0 w 3113881"/>
              <a:gd name="connsiteY0" fmla="*/ 598145 h 3743950"/>
              <a:gd name="connsiteX1" fmla="*/ 598145 w 3113881"/>
              <a:gd name="connsiteY1" fmla="*/ 0 h 3743950"/>
              <a:gd name="connsiteX2" fmla="*/ 2515736 w 3113881"/>
              <a:gd name="connsiteY2" fmla="*/ 0 h 3743950"/>
              <a:gd name="connsiteX3" fmla="*/ 3113881 w 3113881"/>
              <a:gd name="connsiteY3" fmla="*/ 598145 h 3743950"/>
              <a:gd name="connsiteX4" fmla="*/ 3113881 w 3113881"/>
              <a:gd name="connsiteY4" fmla="*/ 3145805 h 3743950"/>
              <a:gd name="connsiteX5" fmla="*/ 2515736 w 3113881"/>
              <a:gd name="connsiteY5" fmla="*/ 3743950 h 3743950"/>
              <a:gd name="connsiteX6" fmla="*/ 598145 w 3113881"/>
              <a:gd name="connsiteY6" fmla="*/ 3743950 h 3743950"/>
              <a:gd name="connsiteX7" fmla="*/ 0 w 3113881"/>
              <a:gd name="connsiteY7" fmla="*/ 3145805 h 3743950"/>
              <a:gd name="connsiteX8" fmla="*/ 0 w 3113881"/>
              <a:gd name="connsiteY8" fmla="*/ 598145 h 3743950"/>
              <a:gd name="connsiteX0" fmla="*/ 0 w 3113881"/>
              <a:gd name="connsiteY0" fmla="*/ 598145 h 3743950"/>
              <a:gd name="connsiteX1" fmla="*/ 598145 w 3113881"/>
              <a:gd name="connsiteY1" fmla="*/ 0 h 3743950"/>
              <a:gd name="connsiteX2" fmla="*/ 2515736 w 3113881"/>
              <a:gd name="connsiteY2" fmla="*/ 0 h 3743950"/>
              <a:gd name="connsiteX3" fmla="*/ 3113881 w 3113881"/>
              <a:gd name="connsiteY3" fmla="*/ 598145 h 3743950"/>
              <a:gd name="connsiteX4" fmla="*/ 3113881 w 3113881"/>
              <a:gd name="connsiteY4" fmla="*/ 3145805 h 3743950"/>
              <a:gd name="connsiteX5" fmla="*/ 2515736 w 3113881"/>
              <a:gd name="connsiteY5" fmla="*/ 3743950 h 3743950"/>
              <a:gd name="connsiteX6" fmla="*/ 598145 w 3113881"/>
              <a:gd name="connsiteY6" fmla="*/ 3743950 h 3743950"/>
              <a:gd name="connsiteX7" fmla="*/ 0 w 3113881"/>
              <a:gd name="connsiteY7" fmla="*/ 3145805 h 3743950"/>
              <a:gd name="connsiteX8" fmla="*/ 0 w 3113881"/>
              <a:gd name="connsiteY8" fmla="*/ 598145 h 3743950"/>
              <a:gd name="connsiteX0" fmla="*/ 0 w 3113881"/>
              <a:gd name="connsiteY0" fmla="*/ 598145 h 3743950"/>
              <a:gd name="connsiteX1" fmla="*/ 598145 w 3113881"/>
              <a:gd name="connsiteY1" fmla="*/ 0 h 3743950"/>
              <a:gd name="connsiteX2" fmla="*/ 2515736 w 3113881"/>
              <a:gd name="connsiteY2" fmla="*/ 0 h 3743950"/>
              <a:gd name="connsiteX3" fmla="*/ 3113881 w 3113881"/>
              <a:gd name="connsiteY3" fmla="*/ 598145 h 3743950"/>
              <a:gd name="connsiteX4" fmla="*/ 3113881 w 3113881"/>
              <a:gd name="connsiteY4" fmla="*/ 3145805 h 3743950"/>
              <a:gd name="connsiteX5" fmla="*/ 2515736 w 3113881"/>
              <a:gd name="connsiteY5" fmla="*/ 3743950 h 3743950"/>
              <a:gd name="connsiteX6" fmla="*/ 598145 w 3113881"/>
              <a:gd name="connsiteY6" fmla="*/ 3743950 h 3743950"/>
              <a:gd name="connsiteX7" fmla="*/ 0 w 3113881"/>
              <a:gd name="connsiteY7" fmla="*/ 3145805 h 3743950"/>
              <a:gd name="connsiteX8" fmla="*/ 0 w 3113881"/>
              <a:gd name="connsiteY8" fmla="*/ 598145 h 3743950"/>
              <a:gd name="connsiteX0" fmla="*/ 0 w 3113881"/>
              <a:gd name="connsiteY0" fmla="*/ 600526 h 3746331"/>
              <a:gd name="connsiteX1" fmla="*/ 598145 w 3113881"/>
              <a:gd name="connsiteY1" fmla="*/ 2381 h 3746331"/>
              <a:gd name="connsiteX2" fmla="*/ 2515736 w 3113881"/>
              <a:gd name="connsiteY2" fmla="*/ 2381 h 3746331"/>
              <a:gd name="connsiteX3" fmla="*/ 3113881 w 3113881"/>
              <a:gd name="connsiteY3" fmla="*/ 600526 h 3746331"/>
              <a:gd name="connsiteX4" fmla="*/ 3113881 w 3113881"/>
              <a:gd name="connsiteY4" fmla="*/ 3148186 h 3746331"/>
              <a:gd name="connsiteX5" fmla="*/ 2515736 w 3113881"/>
              <a:gd name="connsiteY5" fmla="*/ 3746331 h 3746331"/>
              <a:gd name="connsiteX6" fmla="*/ 598145 w 3113881"/>
              <a:gd name="connsiteY6" fmla="*/ 3746331 h 3746331"/>
              <a:gd name="connsiteX7" fmla="*/ 0 w 3113881"/>
              <a:gd name="connsiteY7" fmla="*/ 3148186 h 3746331"/>
              <a:gd name="connsiteX8" fmla="*/ 0 w 3113881"/>
              <a:gd name="connsiteY8" fmla="*/ 600526 h 3746331"/>
              <a:gd name="connsiteX0" fmla="*/ 0 w 3113881"/>
              <a:gd name="connsiteY0" fmla="*/ 600526 h 3746331"/>
              <a:gd name="connsiteX1" fmla="*/ 598145 w 3113881"/>
              <a:gd name="connsiteY1" fmla="*/ 2381 h 3746331"/>
              <a:gd name="connsiteX2" fmla="*/ 2515736 w 3113881"/>
              <a:gd name="connsiteY2" fmla="*/ 2381 h 3746331"/>
              <a:gd name="connsiteX3" fmla="*/ 3113881 w 3113881"/>
              <a:gd name="connsiteY3" fmla="*/ 600526 h 3746331"/>
              <a:gd name="connsiteX4" fmla="*/ 3113881 w 3113881"/>
              <a:gd name="connsiteY4" fmla="*/ 3148186 h 3746331"/>
              <a:gd name="connsiteX5" fmla="*/ 2515736 w 3113881"/>
              <a:gd name="connsiteY5" fmla="*/ 3746331 h 3746331"/>
              <a:gd name="connsiteX6" fmla="*/ 598145 w 3113881"/>
              <a:gd name="connsiteY6" fmla="*/ 3746331 h 3746331"/>
              <a:gd name="connsiteX7" fmla="*/ 0 w 3113881"/>
              <a:gd name="connsiteY7" fmla="*/ 3148186 h 3746331"/>
              <a:gd name="connsiteX8" fmla="*/ 0 w 3113881"/>
              <a:gd name="connsiteY8" fmla="*/ 600526 h 3746331"/>
              <a:gd name="connsiteX0" fmla="*/ 0 w 3113881"/>
              <a:gd name="connsiteY0" fmla="*/ 600526 h 3746331"/>
              <a:gd name="connsiteX1" fmla="*/ 598145 w 3113881"/>
              <a:gd name="connsiteY1" fmla="*/ 2381 h 3746331"/>
              <a:gd name="connsiteX2" fmla="*/ 2515736 w 3113881"/>
              <a:gd name="connsiteY2" fmla="*/ 2381 h 3746331"/>
              <a:gd name="connsiteX3" fmla="*/ 3113881 w 3113881"/>
              <a:gd name="connsiteY3" fmla="*/ 600526 h 3746331"/>
              <a:gd name="connsiteX4" fmla="*/ 3113881 w 3113881"/>
              <a:gd name="connsiteY4" fmla="*/ 3148186 h 3746331"/>
              <a:gd name="connsiteX5" fmla="*/ 2515736 w 3113881"/>
              <a:gd name="connsiteY5" fmla="*/ 3746331 h 3746331"/>
              <a:gd name="connsiteX6" fmla="*/ 598145 w 3113881"/>
              <a:gd name="connsiteY6" fmla="*/ 3746331 h 3746331"/>
              <a:gd name="connsiteX7" fmla="*/ 0 w 3113881"/>
              <a:gd name="connsiteY7" fmla="*/ 3148186 h 3746331"/>
              <a:gd name="connsiteX8" fmla="*/ 0 w 3113881"/>
              <a:gd name="connsiteY8" fmla="*/ 600526 h 3746331"/>
              <a:gd name="connsiteX0" fmla="*/ 0 w 3113881"/>
              <a:gd name="connsiteY0" fmla="*/ 600526 h 3746331"/>
              <a:gd name="connsiteX1" fmla="*/ 598145 w 3113881"/>
              <a:gd name="connsiteY1" fmla="*/ 2381 h 3746331"/>
              <a:gd name="connsiteX2" fmla="*/ 2515736 w 3113881"/>
              <a:gd name="connsiteY2" fmla="*/ 2381 h 3746331"/>
              <a:gd name="connsiteX3" fmla="*/ 3113881 w 3113881"/>
              <a:gd name="connsiteY3" fmla="*/ 600526 h 3746331"/>
              <a:gd name="connsiteX4" fmla="*/ 3113881 w 3113881"/>
              <a:gd name="connsiteY4" fmla="*/ 3148186 h 3746331"/>
              <a:gd name="connsiteX5" fmla="*/ 2515736 w 3113881"/>
              <a:gd name="connsiteY5" fmla="*/ 3746331 h 3746331"/>
              <a:gd name="connsiteX6" fmla="*/ 598145 w 3113881"/>
              <a:gd name="connsiteY6" fmla="*/ 3746331 h 3746331"/>
              <a:gd name="connsiteX7" fmla="*/ 0 w 3113881"/>
              <a:gd name="connsiteY7" fmla="*/ 3148186 h 3746331"/>
              <a:gd name="connsiteX8" fmla="*/ 0 w 3113881"/>
              <a:gd name="connsiteY8" fmla="*/ 600526 h 3746331"/>
              <a:gd name="connsiteX0" fmla="*/ 0 w 3113881"/>
              <a:gd name="connsiteY0" fmla="*/ 600526 h 3765279"/>
              <a:gd name="connsiteX1" fmla="*/ 598145 w 3113881"/>
              <a:gd name="connsiteY1" fmla="*/ 2381 h 3765279"/>
              <a:gd name="connsiteX2" fmla="*/ 2515736 w 3113881"/>
              <a:gd name="connsiteY2" fmla="*/ 2381 h 3765279"/>
              <a:gd name="connsiteX3" fmla="*/ 3113881 w 3113881"/>
              <a:gd name="connsiteY3" fmla="*/ 600526 h 3765279"/>
              <a:gd name="connsiteX4" fmla="*/ 3113881 w 3113881"/>
              <a:gd name="connsiteY4" fmla="*/ 3148186 h 3765279"/>
              <a:gd name="connsiteX5" fmla="*/ 2515736 w 3113881"/>
              <a:gd name="connsiteY5" fmla="*/ 3746331 h 3765279"/>
              <a:gd name="connsiteX6" fmla="*/ 598145 w 3113881"/>
              <a:gd name="connsiteY6" fmla="*/ 3746331 h 3765279"/>
              <a:gd name="connsiteX7" fmla="*/ 0 w 3113881"/>
              <a:gd name="connsiteY7" fmla="*/ 3148186 h 3765279"/>
              <a:gd name="connsiteX8" fmla="*/ 0 w 3113881"/>
              <a:gd name="connsiteY8" fmla="*/ 600526 h 3765279"/>
              <a:gd name="connsiteX0" fmla="*/ 0 w 3113881"/>
              <a:gd name="connsiteY0" fmla="*/ 600526 h 3765279"/>
              <a:gd name="connsiteX1" fmla="*/ 598145 w 3113881"/>
              <a:gd name="connsiteY1" fmla="*/ 2381 h 3765279"/>
              <a:gd name="connsiteX2" fmla="*/ 2515736 w 3113881"/>
              <a:gd name="connsiteY2" fmla="*/ 2381 h 3765279"/>
              <a:gd name="connsiteX3" fmla="*/ 3113881 w 3113881"/>
              <a:gd name="connsiteY3" fmla="*/ 600526 h 3765279"/>
              <a:gd name="connsiteX4" fmla="*/ 3113881 w 3113881"/>
              <a:gd name="connsiteY4" fmla="*/ 3148186 h 3765279"/>
              <a:gd name="connsiteX5" fmla="*/ 2515736 w 3113881"/>
              <a:gd name="connsiteY5" fmla="*/ 3746331 h 3765279"/>
              <a:gd name="connsiteX6" fmla="*/ 598145 w 3113881"/>
              <a:gd name="connsiteY6" fmla="*/ 3746331 h 3765279"/>
              <a:gd name="connsiteX7" fmla="*/ 0 w 3113881"/>
              <a:gd name="connsiteY7" fmla="*/ 3148186 h 3765279"/>
              <a:gd name="connsiteX8" fmla="*/ 0 w 3113881"/>
              <a:gd name="connsiteY8" fmla="*/ 600526 h 3765279"/>
              <a:gd name="connsiteX0" fmla="*/ 28482 w 3142363"/>
              <a:gd name="connsiteY0" fmla="*/ 600526 h 3765279"/>
              <a:gd name="connsiteX1" fmla="*/ 626627 w 3142363"/>
              <a:gd name="connsiteY1" fmla="*/ 2381 h 3765279"/>
              <a:gd name="connsiteX2" fmla="*/ 2544218 w 3142363"/>
              <a:gd name="connsiteY2" fmla="*/ 2381 h 3765279"/>
              <a:gd name="connsiteX3" fmla="*/ 3142363 w 3142363"/>
              <a:gd name="connsiteY3" fmla="*/ 600526 h 3765279"/>
              <a:gd name="connsiteX4" fmla="*/ 3142363 w 3142363"/>
              <a:gd name="connsiteY4" fmla="*/ 3148186 h 3765279"/>
              <a:gd name="connsiteX5" fmla="*/ 2544218 w 3142363"/>
              <a:gd name="connsiteY5" fmla="*/ 3746331 h 3765279"/>
              <a:gd name="connsiteX6" fmla="*/ 626627 w 3142363"/>
              <a:gd name="connsiteY6" fmla="*/ 3746331 h 3765279"/>
              <a:gd name="connsiteX7" fmla="*/ 28482 w 3142363"/>
              <a:gd name="connsiteY7" fmla="*/ 3148186 h 3765279"/>
              <a:gd name="connsiteX8" fmla="*/ 28482 w 3142363"/>
              <a:gd name="connsiteY8" fmla="*/ 600526 h 3765279"/>
              <a:gd name="connsiteX0" fmla="*/ 0 w 3113881"/>
              <a:gd name="connsiteY0" fmla="*/ 600526 h 3765279"/>
              <a:gd name="connsiteX1" fmla="*/ 598145 w 3113881"/>
              <a:gd name="connsiteY1" fmla="*/ 2381 h 3765279"/>
              <a:gd name="connsiteX2" fmla="*/ 2515736 w 3113881"/>
              <a:gd name="connsiteY2" fmla="*/ 2381 h 3765279"/>
              <a:gd name="connsiteX3" fmla="*/ 3113881 w 3113881"/>
              <a:gd name="connsiteY3" fmla="*/ 600526 h 3765279"/>
              <a:gd name="connsiteX4" fmla="*/ 3113881 w 3113881"/>
              <a:gd name="connsiteY4" fmla="*/ 3148186 h 3765279"/>
              <a:gd name="connsiteX5" fmla="*/ 2515736 w 3113881"/>
              <a:gd name="connsiteY5" fmla="*/ 3746331 h 3765279"/>
              <a:gd name="connsiteX6" fmla="*/ 598145 w 3113881"/>
              <a:gd name="connsiteY6" fmla="*/ 3746331 h 3765279"/>
              <a:gd name="connsiteX7" fmla="*/ 0 w 3113881"/>
              <a:gd name="connsiteY7" fmla="*/ 3148186 h 3765279"/>
              <a:gd name="connsiteX8" fmla="*/ 0 w 3113881"/>
              <a:gd name="connsiteY8" fmla="*/ 600526 h 3765279"/>
              <a:gd name="connsiteX0" fmla="*/ 0 w 3113881"/>
              <a:gd name="connsiteY0" fmla="*/ 600526 h 3765279"/>
              <a:gd name="connsiteX1" fmla="*/ 598145 w 3113881"/>
              <a:gd name="connsiteY1" fmla="*/ 2381 h 3765279"/>
              <a:gd name="connsiteX2" fmla="*/ 2515736 w 3113881"/>
              <a:gd name="connsiteY2" fmla="*/ 2381 h 3765279"/>
              <a:gd name="connsiteX3" fmla="*/ 3113881 w 3113881"/>
              <a:gd name="connsiteY3" fmla="*/ 600526 h 3765279"/>
              <a:gd name="connsiteX4" fmla="*/ 3113881 w 3113881"/>
              <a:gd name="connsiteY4" fmla="*/ 3148186 h 3765279"/>
              <a:gd name="connsiteX5" fmla="*/ 2515736 w 3113881"/>
              <a:gd name="connsiteY5" fmla="*/ 3746331 h 3765279"/>
              <a:gd name="connsiteX6" fmla="*/ 598145 w 3113881"/>
              <a:gd name="connsiteY6" fmla="*/ 3746331 h 3765279"/>
              <a:gd name="connsiteX7" fmla="*/ 0 w 3113881"/>
              <a:gd name="connsiteY7" fmla="*/ 3148186 h 3765279"/>
              <a:gd name="connsiteX8" fmla="*/ 0 w 3113881"/>
              <a:gd name="connsiteY8" fmla="*/ 600526 h 3765279"/>
              <a:gd name="connsiteX0" fmla="*/ 0 w 3113881"/>
              <a:gd name="connsiteY0" fmla="*/ 600526 h 3773540"/>
              <a:gd name="connsiteX1" fmla="*/ 598145 w 3113881"/>
              <a:gd name="connsiteY1" fmla="*/ 2381 h 3773540"/>
              <a:gd name="connsiteX2" fmla="*/ 2515736 w 3113881"/>
              <a:gd name="connsiteY2" fmla="*/ 2381 h 3773540"/>
              <a:gd name="connsiteX3" fmla="*/ 3113881 w 3113881"/>
              <a:gd name="connsiteY3" fmla="*/ 600526 h 3773540"/>
              <a:gd name="connsiteX4" fmla="*/ 3113881 w 3113881"/>
              <a:gd name="connsiteY4" fmla="*/ 3148186 h 3773540"/>
              <a:gd name="connsiteX5" fmla="*/ 2515736 w 3113881"/>
              <a:gd name="connsiteY5" fmla="*/ 3746331 h 3773540"/>
              <a:gd name="connsiteX6" fmla="*/ 598145 w 3113881"/>
              <a:gd name="connsiteY6" fmla="*/ 3746331 h 3773540"/>
              <a:gd name="connsiteX7" fmla="*/ 0 w 3113881"/>
              <a:gd name="connsiteY7" fmla="*/ 3148186 h 3773540"/>
              <a:gd name="connsiteX8" fmla="*/ 0 w 3113881"/>
              <a:gd name="connsiteY8" fmla="*/ 600526 h 3773540"/>
              <a:gd name="connsiteX0" fmla="*/ 0 w 3113881"/>
              <a:gd name="connsiteY0" fmla="*/ 600526 h 3773540"/>
              <a:gd name="connsiteX1" fmla="*/ 598145 w 3113881"/>
              <a:gd name="connsiteY1" fmla="*/ 2381 h 3773540"/>
              <a:gd name="connsiteX2" fmla="*/ 2515736 w 3113881"/>
              <a:gd name="connsiteY2" fmla="*/ 2381 h 3773540"/>
              <a:gd name="connsiteX3" fmla="*/ 3113881 w 3113881"/>
              <a:gd name="connsiteY3" fmla="*/ 600526 h 3773540"/>
              <a:gd name="connsiteX4" fmla="*/ 3113881 w 3113881"/>
              <a:gd name="connsiteY4" fmla="*/ 3148186 h 3773540"/>
              <a:gd name="connsiteX5" fmla="*/ 2515736 w 3113881"/>
              <a:gd name="connsiteY5" fmla="*/ 3746331 h 3773540"/>
              <a:gd name="connsiteX6" fmla="*/ 598145 w 3113881"/>
              <a:gd name="connsiteY6" fmla="*/ 3746331 h 3773540"/>
              <a:gd name="connsiteX7" fmla="*/ 0 w 3113881"/>
              <a:gd name="connsiteY7" fmla="*/ 3148186 h 3773540"/>
              <a:gd name="connsiteX8" fmla="*/ 0 w 3113881"/>
              <a:gd name="connsiteY8" fmla="*/ 600526 h 377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881" h="3773540">
                <a:moveTo>
                  <a:pt x="0" y="600526"/>
                </a:moveTo>
                <a:cubicBezTo>
                  <a:pt x="0" y="270180"/>
                  <a:pt x="267799" y="2381"/>
                  <a:pt x="598145" y="2381"/>
                </a:cubicBezTo>
                <a:cubicBezTo>
                  <a:pt x="1395603" y="72719"/>
                  <a:pt x="1498469" y="-15203"/>
                  <a:pt x="2515736" y="2381"/>
                </a:cubicBezTo>
                <a:cubicBezTo>
                  <a:pt x="2898836" y="11174"/>
                  <a:pt x="3113881" y="270180"/>
                  <a:pt x="3113881" y="600526"/>
                </a:cubicBezTo>
                <a:cubicBezTo>
                  <a:pt x="3008374" y="1775062"/>
                  <a:pt x="3008374" y="2175874"/>
                  <a:pt x="3113881" y="3148186"/>
                </a:cubicBezTo>
                <a:cubicBezTo>
                  <a:pt x="3113881" y="3478532"/>
                  <a:pt x="2846082" y="3746331"/>
                  <a:pt x="2515736" y="3746331"/>
                </a:cubicBezTo>
                <a:cubicBezTo>
                  <a:pt x="1744655" y="3702369"/>
                  <a:pt x="1087872" y="3825462"/>
                  <a:pt x="598145" y="3746331"/>
                </a:cubicBezTo>
                <a:cubicBezTo>
                  <a:pt x="267799" y="3746331"/>
                  <a:pt x="0" y="3478532"/>
                  <a:pt x="0" y="3148186"/>
                </a:cubicBezTo>
                <a:cubicBezTo>
                  <a:pt x="61546" y="2307759"/>
                  <a:pt x="52754" y="1634385"/>
                  <a:pt x="0" y="600526"/>
                </a:cubicBezTo>
                <a:close/>
              </a:path>
            </a:pathLst>
          </a:custGeom>
          <a:ln>
            <a:noFill/>
          </a:ln>
          <a:effectLst>
            <a:outerShdw dist="63500" dir="13440000" sx="104000" sy="104000" algn="ctr" rotWithShape="0">
              <a:srgbClr val="E98300">
                <a:alpha val="6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CA"/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00638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ECCF06-DDCD-40CD-A6BE-B761C42662A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63027"/>
            <a:ext cx="55137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46" y="1166202"/>
            <a:ext cx="55137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7" y="365126"/>
            <a:ext cx="11230707" cy="637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9933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ECCF06-DDCD-40CD-A6BE-B761C42662A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591410"/>
            <a:ext cx="5465115" cy="3727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27248"/>
            <a:ext cx="5465115" cy="46416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19" y="1591409"/>
            <a:ext cx="5438335" cy="3727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819" y="1127248"/>
            <a:ext cx="5438335" cy="46416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125"/>
            <a:ext cx="11228832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419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319713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1871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82048" tIns="41025" rIns="82048" bIns="41025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82048" tIns="41025" rIns="82048" bIns="4102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B97C-AEF4-498B-9171-FFF9D7E201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82048" tIns="41025" rIns="82048" bIns="41025"/>
          <a:lstStyle>
            <a:lvl1pPr defTabSz="456986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1E24-5BAC-F14A-B4D9-3CCDC7070B1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21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604A-7C55-42FC-9B8C-D265961B1F1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1E24-5BAC-F14A-B4D9-3CCDC7070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22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83D1-03B8-4EA9-BE93-1914F93DF76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7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2DBD-95E3-47F7-B8CE-C3DDC9E8EFDE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293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2FFD-1E70-4396-9F0E-5A2A518FB884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06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E79-497C-4DA1-81A1-E2357B2FA66B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6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5861-A787-4FDB-8BBA-52C745DA772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440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7B1F-64BB-4986-8C76-9EDAE6948E61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24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BFE-D0D3-4F9B-BD02-2F2F4021EC3F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09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933E-B789-4D92-AA45-0D4B172D6E00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2353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9EA7-6722-4186-B6FB-AB4338EA22B7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6980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932-110B-4959-AEA7-B9C6A0042DB5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0406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D2A8-2BDC-4D56-9D87-20E84748670A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7212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BC9-EA1F-4939-979A-87131E9504C5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474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2C5-8281-4EB3-96B9-F7B03930F2FA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0689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3D6E-698E-46F7-8674-9E2096AA9507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297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C460-C774-4A9D-B876-68F7067C53AE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5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FACC-A0C6-4788-8617-364F94252D4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58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6CD-A85E-48CF-A1E8-BF824D7D05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36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16099"/>
            <a:ext cx="10363200" cy="1727201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0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80160"/>
            <a:ext cx="10972800" cy="4937760"/>
          </a:xfrm>
        </p:spPr>
        <p:txBody>
          <a:bodyPr lIns="182880" tIns="91440" rIns="182880" bIns="9144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8595B"/>
                </a:solidFill>
              </a:defRPr>
            </a:lvl1pPr>
          </a:lstStyle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94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280159"/>
            <a:ext cx="5410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280159"/>
            <a:ext cx="5410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70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80160"/>
            <a:ext cx="5386388" cy="64008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536" y="1920239"/>
            <a:ext cx="53863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280160"/>
            <a:ext cx="5389562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1920239"/>
            <a:ext cx="5389562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20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3106"/>
            <a:ext cx="10972800" cy="7867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4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51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1858" tIns="50929" rIns="101858" bIns="50929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63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E721-546A-4410-AFDC-F77BC3CE83F5}" type="datetimeFigureOut">
              <a:rPr lang="en-CA" smtClean="0"/>
              <a:pPr/>
              <a:t>19/09/2017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3A3-4E5E-4BD7-8C0F-9A0141521C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6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26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30DA-A80A-4B20-A0B9-3C58F66C0B2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661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26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C0E6-0E49-42A7-88D6-44EAEB2187C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30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4A3D-1BDB-4798-A389-5B4A4086C38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999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8776-46CE-424F-80E2-DF431A8ADBA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98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53A6-E151-46A1-8608-B141BDF5661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03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93879"/>
            <a:ext cx="10972800" cy="503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857F-C1EA-431D-B0C3-BC1B54D48B0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9619-F1A8-4847-8E24-B7736590345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C:\Users\Victoria\Documents\Steve and Maggie\Invictus\Logo.bmp"/>
          <p:cNvPicPr/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71"/>
          <a:stretch/>
        </p:blipFill>
        <p:spPr bwMode="auto">
          <a:xfrm>
            <a:off x="406400" y="5943600"/>
            <a:ext cx="2743200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6"/>
          <p:cNvGrpSpPr/>
          <p:nvPr userDrawn="1"/>
        </p:nvGrpSpPr>
        <p:grpSpPr>
          <a:xfrm>
            <a:off x="518242" y="-144706"/>
            <a:ext cx="11165759" cy="1238584"/>
            <a:chOff x="428829" y="-4767"/>
            <a:chExt cx="7613018" cy="1092868"/>
          </a:xfrm>
        </p:grpSpPr>
        <p:sp>
          <p:nvSpPr>
            <p:cNvPr id="14" name="TextBox 13"/>
            <p:cNvSpPr txBox="1"/>
            <p:nvPr/>
          </p:nvSpPr>
          <p:spPr>
            <a:xfrm>
              <a:off x="441296" y="640015"/>
              <a:ext cx="7600550" cy="4480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sz="2700" dirty="0">
                  <a:solidFill>
                    <a:srgbClr val="767776"/>
                  </a:solidFill>
                  <a:latin typeface="Century Gothic"/>
                  <a:cs typeface="Century Gothic"/>
                </a:rPr>
                <a:t>....................................................................................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829" y="-4767"/>
              <a:ext cx="7613018" cy="4480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sz="2700" dirty="0">
                  <a:solidFill>
                    <a:srgbClr val="767776"/>
                  </a:solidFill>
                  <a:latin typeface="Century Gothic"/>
                  <a:cs typeface="Century Gothic"/>
                </a:rPr>
                <a:t>.............................................................................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8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21" r:id="rId12"/>
    <p:sldLayoutId id="2147483823" r:id="rId13"/>
    <p:sldLayoutId id="2147483824" r:id="rId14"/>
    <p:sldLayoutId id="2147483782" r:id="rId15"/>
    <p:sldLayoutId id="2147483798" r:id="rId16"/>
    <p:sldLayoutId id="2147483803" r:id="rId17"/>
    <p:sldLayoutId id="2147483801" r:id="rId18"/>
    <p:sldLayoutId id="2147483802" r:id="rId19"/>
    <p:sldLayoutId id="2147483799" r:id="rId20"/>
    <p:sldLayoutId id="2147483772" r:id="rId21"/>
    <p:sldLayoutId id="2147483773" r:id="rId22"/>
    <p:sldLayoutId id="2147483796" r:id="rId23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DIN" panose="0200050304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IN" panose="02000503040000020003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DIN" panose="0200050304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" panose="0200050304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DIN" panose="0200050304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DI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2800" y="6356351"/>
            <a:ext cx="28448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039"/>
            <a:fld id="{E8475EAC-5B14-4F36-9EC8-2A39F2FF19F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259" y="6356351"/>
            <a:ext cx="28448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9"/>
            <a:fld id="{936E1E24-5BAC-F14A-B4D9-3CCDC7070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9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</p:sldLayoutIdLst>
  <p:transition>
    <p:fade/>
  </p:transition>
  <p:hf hdr="0" ftr="0" dt="0"/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1858" tIns="50929" rIns="101858" bIns="50929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39C8-430B-42B3-BE19-EFE74CD9CBD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19/09/2017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1E24-5BAC-F14A-B4D9-3CCDC7070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4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905" r:id="rId3"/>
    <p:sldLayoutId id="2147483919" r:id="rId4"/>
  </p:sldLayoutIdLst>
  <p:hf hdr="0" ftr="0" dt="0"/>
  <p:txStyles>
    <p:titleStyle>
      <a:lvl1pPr algn="ctr" defTabSz="449399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50" indent="-337050" algn="l" defTabSz="449399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275" indent="-280876" algn="l" defTabSz="449399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501" indent="-224700" algn="l" defTabSz="449399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2900" indent="-224700" algn="l" defTabSz="449399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301" indent="-224700" algn="l" defTabSz="449399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1701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102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0502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19903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399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80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20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6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002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4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5802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2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8D20-EAA5-487A-9461-29611E0C3084}" type="datetime1">
              <a:rPr lang="en-CA" smtClean="0"/>
              <a:t>19/09/2017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D1F5-9231-4AE3-AA46-7DAB58CDE32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3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1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114"/>
            <a:ext cx="10988565" cy="494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58595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8595B"/>
                </a:solidFill>
              </a:defRPr>
            </a:lvl1pPr>
          </a:lstStyle>
          <a:p>
            <a:fld id="{BC733F11-CCD5-4110-A3AE-7E32CDF7F22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700" y="237865"/>
            <a:ext cx="12168000" cy="792000"/>
            <a:chOff x="12700" y="237865"/>
            <a:chExt cx="12168000" cy="792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2700" y="237865"/>
              <a:ext cx="12168000" cy="79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3200" kern="0" dirty="0">
                <a:solidFill>
                  <a:sysClr val="windowText" lastClr="00000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8"/>
            <a:srcRect l="14559" t="28751" r="68157" b="1"/>
            <a:stretch/>
          </p:blipFill>
          <p:spPr>
            <a:xfrm rot="10800000">
              <a:off x="25399" y="254247"/>
              <a:ext cx="1517497" cy="7696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8"/>
            <a:srcRect l="16983" t="30268" r="67798"/>
            <a:stretch/>
          </p:blipFill>
          <p:spPr>
            <a:xfrm rot="10800000" flipH="1">
              <a:off x="10843157" y="257928"/>
              <a:ext cx="1336143" cy="75329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3106"/>
            <a:ext cx="10972800" cy="7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31" y="5060624"/>
            <a:ext cx="2057400" cy="2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D7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600"/>
        </a:spcAft>
        <a:buClr>
          <a:srgbClr val="FFD700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600"/>
        </a:spcAft>
        <a:buClr>
          <a:srgbClr val="878787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FFD7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878787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FFD700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1858" tIns="50929" rIns="101858" bIns="50929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01858" tIns="50929" rIns="101858" bIns="50929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5D80-4A3C-0448-9778-DDA30BC19A94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1858" tIns="50929" rIns="101858" bIns="50929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1E24-5BAC-F14A-B4D9-3CCDC7070B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l" defTabSz="449399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37050" indent="-337050" algn="l" defTabSz="449399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30275" indent="-280876" algn="l" defTabSz="449399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23501" indent="-224700" algn="l" defTabSz="449399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72900" indent="-224700" algn="l" defTabSz="449399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22301" indent="-224700" algn="l" defTabSz="449399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471701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102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0502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19903" indent="-224700" algn="l" defTabSz="44939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399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80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200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6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002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4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5802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201" algn="l" defTabSz="44939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50825"/>
            <a:ext cx="12192000" cy="1470025"/>
          </a:xfrm>
        </p:spPr>
        <p:txBody>
          <a:bodyPr/>
          <a:lstStyle/>
          <a:p>
            <a:r>
              <a:rPr lang="en-CA" dirty="0">
                <a:solidFill>
                  <a:srgbClr val="FFD700"/>
                </a:solidFill>
                <a:latin typeface="DIN Offc" panose="020B0504020101010102" pitchFamily="34" charset="0"/>
              </a:rPr>
              <a:t>Welcome to the IG2017 Volunteer Summit</a:t>
            </a:r>
            <a:br>
              <a:rPr lang="en-CA" dirty="0">
                <a:solidFill>
                  <a:srgbClr val="FFD700"/>
                </a:solidFill>
                <a:latin typeface="DIN Offc" panose="020B0504020101010102" pitchFamily="34" charset="0"/>
              </a:rPr>
            </a:br>
            <a:endParaRPr lang="en-CA" dirty="0">
              <a:solidFill>
                <a:srgbClr val="FFD700"/>
              </a:solidFill>
              <a:latin typeface="DIN Offc" panose="020B050402010101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166" y="0"/>
            <a:ext cx="6224953" cy="5450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1E24-5BAC-F14A-B4D9-3CCDC7070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66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kern="0" dirty="0">
                <a:solidFill>
                  <a:srgbClr val="FF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INVICTUS TEAM BEHAVIOURS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sp>
        <p:nvSpPr>
          <p:cNvPr id="2" name="Explosion: 8 Points 1"/>
          <p:cNvSpPr/>
          <p:nvPr/>
        </p:nvSpPr>
        <p:spPr>
          <a:xfrm>
            <a:off x="4741948" y="1537795"/>
            <a:ext cx="6180975" cy="4717501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/>
              <a:t>HAVE FUN!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88" y="1517043"/>
            <a:ext cx="2474407" cy="4232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and Don’ts of Accreditation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3FAB5-FD78-41AC-955E-77C45E64C5B6}"/>
              </a:ext>
            </a:extLst>
          </p:cNvPr>
          <p:cNvSpPr txBox="1"/>
          <p:nvPr/>
        </p:nvSpPr>
        <p:spPr>
          <a:xfrm>
            <a:off x="1002215" y="1467981"/>
            <a:ext cx="101875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Wear your accreditation at all times while on shift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Hang your accreditation pass around your neck with the front side visible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Don’ts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 not post pictures of your accreditation to social media (posting photos enables others to replicate our passes 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including those special VIMY photos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 not wear your accreditation until Games Time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 not use your accreditation when you are off duty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 not loan your accreditation to anyone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 not use your accreditation as a free ticket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Uniforms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1638993" y="1304385"/>
            <a:ext cx="9714807" cy="4771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Please do not wear your uniform until your first scheduled shift – we want you to look your best at Games-time!</a:t>
            </a:r>
          </a:p>
          <a:p>
            <a:endParaRPr lang="en-CA" dirty="0"/>
          </a:p>
          <a:p>
            <a:r>
              <a:rPr lang="en-CA" dirty="0"/>
              <a:t>You are responsible for your uniform – lost or stolen items will not be replaced</a:t>
            </a:r>
          </a:p>
          <a:p>
            <a:endParaRPr lang="en-CA" dirty="0"/>
          </a:p>
          <a:p>
            <a:r>
              <a:rPr lang="en-CA" dirty="0"/>
              <a:t>After you have completed all your shifts, your uniform is yours to keep as a memento of your Invictus experience</a:t>
            </a:r>
          </a:p>
          <a:p>
            <a:endParaRPr lang="en-CA" dirty="0"/>
          </a:p>
          <a:p>
            <a:r>
              <a:rPr lang="en-CA" dirty="0"/>
              <a:t>More information provided in your Game-time Pocket Guide</a:t>
            </a: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Surprise!!! Presto Cards Distributed with Uniforms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581891" y="1215646"/>
            <a:ext cx="6504709" cy="4771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Presto cards will help offset travel costs for volunteers using public transit to and from scheduled shifts</a:t>
            </a:r>
          </a:p>
          <a:p>
            <a:r>
              <a:rPr lang="en-CA" dirty="0"/>
              <a:t>Can be used on 11 participating transit agencies in Ontario including TTC, GO and UP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4F6A52-6514-4FAF-BCFB-496D51E77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043827"/>
            <a:ext cx="4679210" cy="25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INVICTUS POEM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3" y="4084820"/>
            <a:ext cx="2545864" cy="2773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E4686-8B4A-4A5E-AB54-8B3D5D5FB7A6}"/>
              </a:ext>
            </a:extLst>
          </p:cNvPr>
          <p:cNvSpPr txBox="1"/>
          <p:nvPr/>
        </p:nvSpPr>
        <p:spPr>
          <a:xfrm>
            <a:off x="2208617" y="2714363"/>
            <a:ext cx="9749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speaker in the poem proclaims his strength in the face of adversity. I AM reflects and defines the Games’ core purpose: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provide a platform for personal achievement,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compete, not just against each other, but against oneself and;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 that “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the master of my fate, I AM the captain of my soul.”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9BD19-D23A-4621-9B92-7D284083DC4A}"/>
              </a:ext>
            </a:extLst>
          </p:cNvPr>
          <p:cNvSpPr txBox="1"/>
          <p:nvPr/>
        </p:nvSpPr>
        <p:spPr>
          <a:xfrm>
            <a:off x="509666" y="1469035"/>
            <a:ext cx="11287593" cy="800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Invictus Poem was composed by English poet William Ernest Henley.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3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INVICTUS POEM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4362056"/>
            <a:ext cx="1903428" cy="2176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4CEB9-471E-4108-B314-DB41EB8A4C2D}"/>
              </a:ext>
            </a:extLst>
          </p:cNvPr>
          <p:cNvSpPr txBox="1"/>
          <p:nvPr/>
        </p:nvSpPr>
        <p:spPr>
          <a:xfrm>
            <a:off x="3432426" y="1658812"/>
            <a:ext cx="71506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of the night that covers 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as the pit from pole to pole,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thank whatever gods may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my unconquerable soul.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fell clutch of circumstance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not winced nor cried aloud.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the bludgeonings of chance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head is bloody, but unbowed.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94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INVICTUS POEM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4362056"/>
            <a:ext cx="1903428" cy="2176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72FA2-1C58-41F3-A733-CB9458EF68A0}"/>
              </a:ext>
            </a:extLst>
          </p:cNvPr>
          <p:cNvSpPr txBox="1"/>
          <p:nvPr/>
        </p:nvSpPr>
        <p:spPr>
          <a:xfrm>
            <a:off x="3147610" y="1427980"/>
            <a:ext cx="7915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Beyond this place of wrath and tears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Looms but the Horror of the shade,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yet the menace of the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Finds and shall find me unafraid.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matters not how strait the gate,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charged with punishments the scroll,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the master of my fate,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the captain of my soul.</a:t>
            </a:r>
            <a:endParaRPr kumimoji="0" lang="en-CA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97" y="1398222"/>
            <a:ext cx="2474407" cy="4232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14A32-BAE3-44AD-B4E1-BB7D20579805}"/>
              </a:ext>
            </a:extLst>
          </p:cNvPr>
          <p:cNvSpPr txBox="1"/>
          <p:nvPr/>
        </p:nvSpPr>
        <p:spPr>
          <a:xfrm>
            <a:off x="4323766" y="2426110"/>
            <a:ext cx="641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b="1" i="1" dirty="0">
                <a:latin typeface="Calibri"/>
                <a:ea typeface="+mn-ea"/>
                <a:cs typeface="+mn-cs"/>
              </a:rPr>
              <a:t>Thank you for volunteering to support the Toronto 2017 Invictus Games! </a:t>
            </a:r>
            <a:endParaRPr kumimoji="0" lang="en-CA" sz="4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9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8307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6" y="5085348"/>
            <a:ext cx="1796772" cy="2054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85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 JOURNEY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34143" y="1222865"/>
            <a:ext cx="10319657" cy="2892246"/>
            <a:chOff x="765632" y="1170026"/>
            <a:chExt cx="7921166" cy="2051333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6400800" y="2906564"/>
              <a:ext cx="1142998" cy="3147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Volunteer Summits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65632" y="1170026"/>
              <a:ext cx="7921166" cy="2051333"/>
              <a:chOff x="765632" y="1170026"/>
              <a:chExt cx="7921166" cy="2051333"/>
            </a:xfrm>
            <a:grpFill/>
          </p:grpSpPr>
          <p:pic>
            <p:nvPicPr>
              <p:cNvPr id="12" name="Picture 11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50" r="85753"/>
              <a:stretch/>
            </p:blipFill>
            <p:spPr>
              <a:xfrm>
                <a:off x="765632" y="1174375"/>
                <a:ext cx="1139368" cy="1681764"/>
              </a:xfrm>
              <a:prstGeom prst="rect">
                <a:avLst/>
              </a:prstGeom>
              <a:grp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37747" y="2906564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Application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05000" y="2906564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Interview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79060" y="2906564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Offer and Acceptance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8429" y="2906564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Games RECCE Training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3800" y="2900544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Venue RECCE Training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60970" y="2905388"/>
                <a:ext cx="1142998" cy="3147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Roster Published</a:t>
                </a:r>
              </a:p>
            </p:txBody>
          </p:sp>
          <p:pic>
            <p:nvPicPr>
              <p:cNvPr id="19" name="Picture 18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30" t="18050" r="72323"/>
              <a:stretch/>
            </p:blipFill>
            <p:spPr>
              <a:xfrm>
                <a:off x="1839692" y="1174375"/>
                <a:ext cx="1139368" cy="1681764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40" t="18050" r="57913"/>
              <a:stretch/>
            </p:blipFill>
            <p:spPr>
              <a:xfrm>
                <a:off x="2971800" y="1174375"/>
                <a:ext cx="1139368" cy="1681764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/>
              <p:cNvPicPr/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70" t="18145" r="43783" b="316"/>
              <a:stretch/>
            </p:blipFill>
            <p:spPr>
              <a:xfrm>
                <a:off x="4111168" y="1170026"/>
                <a:ext cx="1146632" cy="1683711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58" t="17809" r="29595" b="242"/>
              <a:stretch/>
            </p:blipFill>
            <p:spPr>
              <a:xfrm>
                <a:off x="5256735" y="1171974"/>
                <a:ext cx="1139368" cy="1681764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08" t="17532" r="15345" b="519"/>
              <a:stretch/>
            </p:blipFill>
            <p:spPr>
              <a:xfrm>
                <a:off x="6396103" y="1171974"/>
                <a:ext cx="1139368" cy="1681764"/>
              </a:xfrm>
              <a:prstGeom prst="rect">
                <a:avLst/>
              </a:prstGeom>
              <a:grpFill/>
            </p:spPr>
          </p:pic>
          <p:pic>
            <p:nvPicPr>
              <p:cNvPr id="24" name="Picture 23"/>
              <p:cNvPicPr/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39" b="100000" l="0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3" t="18143" r="1160" b="-92"/>
              <a:stretch/>
            </p:blipFill>
            <p:spPr>
              <a:xfrm>
                <a:off x="7530780" y="1171974"/>
                <a:ext cx="1139368" cy="1681764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30" y="5478744"/>
            <a:ext cx="9105220" cy="1343826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/>
          <a:srcRect l="14559" t="28751" r="67171" b="1"/>
          <a:stretch/>
        </p:blipFill>
        <p:spPr>
          <a:xfrm rot="10800000">
            <a:off x="-49840" y="235197"/>
            <a:ext cx="1203020" cy="7696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/>
          <a:srcRect l="16983" t="30268" r="67798"/>
          <a:stretch/>
        </p:blipFill>
        <p:spPr>
          <a:xfrm rot="10800000" flipH="1">
            <a:off x="11189893" y="235192"/>
            <a:ext cx="1002107" cy="7532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96162" y="4855718"/>
            <a:ext cx="4293594" cy="707886"/>
          </a:xfrm>
          <a:prstGeom prst="rect">
            <a:avLst/>
          </a:prstGeom>
          <a:solidFill>
            <a:srgbClr val="FFC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+mn-lt"/>
              </a:rPr>
              <a:t>Now you are attending the Volunteer Summit!</a:t>
            </a:r>
          </a:p>
        </p:txBody>
      </p:sp>
      <p:sp>
        <p:nvSpPr>
          <p:cNvPr id="30" name="Down Arrow 29"/>
          <p:cNvSpPr/>
          <p:nvPr/>
        </p:nvSpPr>
        <p:spPr>
          <a:xfrm rot="10800000">
            <a:off x="8858327" y="4288090"/>
            <a:ext cx="484632" cy="42101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0" b="98047" l="1782" r="96437">
                        <a14:foregroundMark x1="53452" y1="30599" x2="53452" y2="30599"/>
                        <a14:foregroundMark x1="57906" y1="27865" x2="57906" y2="27865"/>
                        <a14:foregroundMark x1="68151" y1="33854" x2="68151" y2="33854"/>
                        <a14:foregroundMark x1="74165" y1="27604" x2="74165" y2="27604"/>
                        <a14:foregroundMark x1="79510" y1="27865" x2="79510" y2="27865"/>
                        <a14:foregroundMark x1="81069" y1="29948" x2="81069" y2="29948"/>
                        <a14:foregroundMark x1="79955" y1="24609" x2="79955" y2="24609"/>
                        <a14:foregroundMark x1="62138" y1="17318" x2="62138" y2="17318"/>
                        <a14:foregroundMark x1="68597" y1="16667" x2="68597" y2="16667"/>
                        <a14:foregroundMark x1="60356" y1="8984" x2="60356" y2="8984"/>
                        <a14:foregroundMark x1="51225" y1="4818" x2="51225" y2="4818"/>
                        <a14:foregroundMark x1="47884" y1="4557" x2="47884" y2="4557"/>
                        <a14:foregroundMark x1="47884" y1="4557" x2="47884" y2="4557"/>
                        <a14:foregroundMark x1="30512" y1="14323" x2="30512" y2="14323"/>
                        <a14:foregroundMark x1="30512" y1="14323" x2="30512" y2="14323"/>
                        <a14:foregroundMark x1="28062" y1="14063" x2="28062" y2="14063"/>
                        <a14:foregroundMark x1="28062" y1="14063" x2="28062" y2="14063"/>
                        <a14:foregroundMark x1="28062" y1="14063" x2="28062" y2="14063"/>
                        <a14:foregroundMark x1="28062" y1="14063" x2="28062" y2="14063"/>
                        <a14:foregroundMark x1="28062" y1="14063" x2="28062" y2="14063"/>
                        <a14:foregroundMark x1="28062" y1="14063" x2="28062" y2="14063"/>
                        <a14:foregroundMark x1="28062" y1="14063" x2="28062" y2="14063"/>
                        <a14:foregroundMark x1="24944" y1="16406" x2="24944" y2="16406"/>
                        <a14:foregroundMark x1="24944" y1="16406" x2="24944" y2="16406"/>
                        <a14:foregroundMark x1="24944" y1="16406" x2="24944" y2="16406"/>
                        <a14:foregroundMark x1="24053" y1="20833" x2="24053" y2="20833"/>
                        <a14:foregroundMark x1="23608" y1="22266" x2="22717" y2="23177"/>
                        <a14:foregroundMark x1="22272" y1="23438" x2="21158" y2="24349"/>
                        <a14:foregroundMark x1="21158" y1="24609" x2="21158" y2="24609"/>
                        <a14:foregroundMark x1="21158" y1="25521" x2="21158" y2="25521"/>
                        <a14:foregroundMark x1="21158" y1="26693" x2="21158" y2="26693"/>
                        <a14:foregroundMark x1="6459" y1="33594" x2="6459" y2="33594"/>
                        <a14:foregroundMark x1="6459" y1="33594" x2="6459" y2="33594"/>
                        <a14:foregroundMark x1="6459" y1="33594" x2="6459" y2="33594"/>
                        <a14:foregroundMark x1="49666" y1="20573" x2="49666" y2="20573"/>
                        <a14:foregroundMark x1="47439" y1="20833" x2="47439" y2="20833"/>
                        <a14:foregroundMark x1="47439" y1="20833" x2="47439" y2="20833"/>
                        <a14:foregroundMark x1="47439" y1="20833" x2="47439" y2="20833"/>
                        <a14:foregroundMark x1="46102" y1="19661" x2="46102" y2="19661"/>
                        <a14:foregroundMark x1="45212" y1="19401" x2="45212" y2="19401"/>
                        <a14:foregroundMark x1="45212" y1="18750" x2="45212" y2="18750"/>
                        <a14:foregroundMark x1="45212" y1="18750" x2="45212" y2="18750"/>
                        <a14:foregroundMark x1="48330" y1="21354" x2="48330" y2="21354"/>
                        <a14:foregroundMark x1="49220" y1="22005" x2="49220" y2="22005"/>
                        <a14:foregroundMark x1="49666" y1="22656" x2="49666" y2="22656"/>
                        <a14:foregroundMark x1="50111" y1="23438" x2="50111" y2="23438"/>
                        <a14:foregroundMark x1="42316" y1="21745" x2="42316" y2="21745"/>
                        <a14:foregroundMark x1="42316" y1="21354" x2="42316" y2="21354"/>
                        <a14:foregroundMark x1="69933" y1="18750" x2="69933" y2="18750"/>
                        <a14:foregroundMark x1="69933" y1="18750" x2="69933" y2="18750"/>
                        <a14:foregroundMark x1="69933" y1="18750" x2="69933" y2="18750"/>
                        <a14:foregroundMark x1="67706" y1="25000" x2="67706" y2="25000"/>
                        <a14:foregroundMark x1="67706" y1="25000" x2="67706" y2="25000"/>
                        <a14:foregroundMark x1="48775" y1="35547" x2="48775" y2="35547"/>
                        <a14:foregroundMark x1="48775" y1="35547" x2="48775" y2="35547"/>
                        <a14:foregroundMark x1="74610" y1="47135" x2="74610" y2="47135"/>
                        <a14:foregroundMark x1="74610" y1="47135" x2="74610" y2="47135"/>
                        <a14:foregroundMark x1="74165" y1="49740" x2="74165" y2="49740"/>
                        <a14:foregroundMark x1="74165" y1="49740" x2="74165" y2="49740"/>
                        <a14:foregroundMark x1="49220" y1="48047" x2="49220" y2="48047"/>
                        <a14:foregroundMark x1="49220" y1="48047" x2="49220" y2="48047"/>
                        <a14:foregroundMark x1="46993" y1="60807" x2="46993" y2="60807"/>
                        <a14:foregroundMark x1="46993" y1="60807" x2="46993" y2="60807"/>
                        <a14:foregroundMark x1="85078" y1="60156" x2="85078" y2="60156"/>
                        <a14:foregroundMark x1="85078" y1="60156" x2="85078" y2="60156"/>
                        <a14:foregroundMark x1="86414" y1="55469" x2="86414" y2="55469"/>
                        <a14:foregroundMark x1="86414" y1="55469" x2="86414" y2="55469"/>
                        <a14:foregroundMark x1="86414" y1="54818" x2="86414" y2="54818"/>
                        <a14:foregroundMark x1="86414" y1="54818" x2="86414" y2="54818"/>
                        <a14:foregroundMark x1="87305" y1="51823" x2="87305" y2="51823"/>
                        <a14:foregroundMark x1="87973" y1="51302" x2="87973" y2="51302"/>
                        <a14:foregroundMark x1="96659" y1="50391" x2="96659" y2="50391"/>
                        <a14:foregroundMark x1="96659" y1="50391" x2="96659" y2="50391"/>
                        <a14:foregroundMark x1="96659" y1="50391" x2="96659" y2="50391"/>
                        <a14:foregroundMark x1="63029" y1="90625" x2="63029" y2="90625"/>
                        <a14:foregroundMark x1="63029" y1="90625" x2="63029" y2="90625"/>
                        <a14:foregroundMark x1="63474" y1="91146" x2="63474" y2="91146"/>
                        <a14:foregroundMark x1="63474" y1="91146" x2="63474" y2="91146"/>
                        <a14:foregroundMark x1="11581" y1="94792" x2="11581" y2="94792"/>
                        <a14:foregroundMark x1="17595" y1="94141" x2="17595" y2="94141"/>
                        <a14:foregroundMark x1="17595" y1="94141" x2="17595" y2="94141"/>
                        <a14:foregroundMark x1="18486" y1="98307" x2="18486" y2="98307"/>
                        <a14:foregroundMark x1="5122" y1="48958" x2="5122" y2="48958"/>
                        <a14:foregroundMark x1="3341" y1="40885" x2="3341" y2="40885"/>
                        <a14:foregroundMark x1="3341" y1="32031" x2="3341" y2="32031"/>
                        <a14:foregroundMark x1="64811" y1="18490" x2="64811" y2="18490"/>
                        <a14:foregroundMark x1="45657" y1="6901" x2="45657" y2="6901"/>
                        <a14:foregroundMark x1="48330" y1="10807" x2="48330" y2="10807"/>
                        <a14:foregroundMark x1="48330" y1="10807" x2="48330" y2="10807"/>
                        <a14:foregroundMark x1="55234" y1="11328" x2="55234" y2="11328"/>
                        <a14:foregroundMark x1="55234" y1="11328" x2="55234" y2="11328"/>
                        <a14:foregroundMark x1="55234" y1="11328" x2="55234" y2="11328"/>
                        <a14:foregroundMark x1="42762" y1="9245" x2="42762" y2="9245"/>
                        <a14:foregroundMark x1="41425" y1="9245" x2="39198" y2="8724"/>
                        <a14:foregroundMark x1="35857" y1="8073" x2="35857" y2="8073"/>
                        <a14:foregroundMark x1="32294" y1="6641" x2="32294" y2="6641"/>
                        <a14:foregroundMark x1="65256" y1="25260" x2="71715" y2="25000"/>
                        <a14:foregroundMark x1="2895" y1="49349" x2="2895" y2="49349"/>
                        <a14:foregroundMark x1="2227" y1="56771" x2="2227" y2="56771"/>
                        <a14:foregroundMark x1="54566" y1="911" x2="54566" y2="911"/>
                        <a14:foregroundMark x1="52784" y1="521" x2="52784" y2="521"/>
                        <a14:foregroundMark x1="45880" y1="130" x2="45880" y2="130"/>
                        <a14:foregroundMark x1="44098" y1="130" x2="44098" y2="130"/>
                        <a14:foregroundMark x1="42539" y1="130" x2="42539" y2="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1" y="4288090"/>
            <a:ext cx="1157167" cy="179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1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37" y="221478"/>
            <a:ext cx="1186972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kern="0" dirty="0">
                <a:solidFill>
                  <a:srgbClr val="FF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SUMMIT OBJECTIVES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21478"/>
            <a:ext cx="1203020" cy="802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051083" y="205094"/>
            <a:ext cx="1002107" cy="802447"/>
          </a:xfrm>
          <a:prstGeom prst="rect">
            <a:avLst/>
          </a:prstGeo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3759201" y="1471243"/>
            <a:ext cx="8186056" cy="454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0513" indent="-290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000000"/>
              </a:buClr>
              <a:buSzPct val="111000"/>
              <a:buNone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88409" y="1291731"/>
            <a:ext cx="10285133" cy="2415273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u="sng" dirty="0">
                <a:solidFill>
                  <a:srgbClr val="FFC000"/>
                </a:solidFill>
              </a:rPr>
              <a:t>The purpose of today’s one day Summit is:</a:t>
            </a:r>
          </a:p>
          <a:p>
            <a:pPr lvl="1">
              <a:buFont typeface="Wingdings" pitchFamily="2" charset="2"/>
              <a:buChar char="ü"/>
            </a:pPr>
            <a:r>
              <a:rPr lang="en-US" sz="3177" dirty="0"/>
              <a:t>To receive your Accreditation, Uniform and Role RECCE training as well as Leadership RECCE</a:t>
            </a:r>
          </a:p>
          <a:p>
            <a:pPr lvl="1">
              <a:buFont typeface="Wingdings" pitchFamily="2" charset="2"/>
              <a:buChar char="ü"/>
            </a:pPr>
            <a:r>
              <a:rPr lang="en-US" sz="3177" dirty="0"/>
              <a:t>An opportunity to meet other volunteers</a:t>
            </a:r>
          </a:p>
          <a:p>
            <a:pPr lvl="1">
              <a:buFont typeface="Wingdings" pitchFamily="2" charset="2"/>
              <a:buChar char="ü"/>
            </a:pPr>
            <a:r>
              <a:rPr lang="en-US" sz="3177" dirty="0"/>
              <a:t>To reinforce key Games RECCE training points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ü"/>
            </a:pP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1982904" y="4041396"/>
            <a:ext cx="9962353" cy="2266750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u="sng" dirty="0">
                <a:solidFill>
                  <a:srgbClr val="FFC000"/>
                </a:solidFill>
              </a:rPr>
              <a:t>Today you will learn:</a:t>
            </a:r>
            <a:endParaRPr lang="en-CA" b="1" u="sng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bg1"/>
                </a:solidFill>
              </a:rPr>
              <a:t>More about the uniqueness of the Invictus Games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bg1"/>
                </a:solidFill>
              </a:rPr>
              <a:t>Games success factors and your contribution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7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9666" y="1486234"/>
            <a:ext cx="892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all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DIN Offc" panose="020B05040201010101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ALL INVICTUS VOLUNTEERS NEED TO KNOW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35197"/>
            <a:ext cx="1203020" cy="769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35192"/>
            <a:ext cx="1002107" cy="7532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E1E24-5BAC-F14A-B4D9-3CCDC7070B18}" type="slidenum">
              <a:rPr kumimoji="0" lang="en-US" sz="114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4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9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85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kern="0" dirty="0">
                <a:solidFill>
                  <a:srgbClr val="FF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ARE THESE GAMES UNIQUE?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3759201" y="1471243"/>
            <a:ext cx="8186056" cy="454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0513" indent="-290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0000"/>
              </a:buClr>
              <a:buSzPct val="111000"/>
              <a:buFont typeface="Wingdings" panose="05000000000000000000" pitchFamily="2" charset="2"/>
              <a:buChar char="§"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: Diagonal Corners Rounded 1"/>
          <p:cNvSpPr/>
          <p:nvPr/>
        </p:nvSpPr>
        <p:spPr>
          <a:xfrm>
            <a:off x="2221881" y="1346670"/>
            <a:ext cx="9316976" cy="159247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 u="sng" dirty="0">
                <a:solidFill>
                  <a:schemeClr val="tx1"/>
                </a:solidFill>
              </a:rPr>
              <a:t>Focus on Recovery</a:t>
            </a:r>
          </a:p>
          <a:p>
            <a:pPr algn="ctr"/>
            <a:r>
              <a:rPr lang="en-CA" sz="2800" b="1" dirty="0"/>
              <a:t>Invictus Games harness the power of sport to inspire recovery and support rehabilitation of competitors.  </a:t>
            </a:r>
          </a:p>
          <a:p>
            <a:endParaRPr lang="en-CA" sz="2800" b="1" dirty="0"/>
          </a:p>
        </p:txBody>
      </p:sp>
      <p:sp>
        <p:nvSpPr>
          <p:cNvPr id="19" name="Rectangle: Diagonal Corners Rounded 18"/>
          <p:cNvSpPr/>
          <p:nvPr/>
        </p:nvSpPr>
        <p:spPr>
          <a:xfrm>
            <a:off x="1891866" y="3121180"/>
            <a:ext cx="5646451" cy="3600295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 u="sng" dirty="0">
                <a:solidFill>
                  <a:schemeClr val="tx1"/>
                </a:solidFill>
              </a:rPr>
              <a:t>Competitors</a:t>
            </a:r>
          </a:p>
          <a:p>
            <a:pPr algn="ctr"/>
            <a:r>
              <a:rPr lang="en-CA" sz="2800" b="1" dirty="0"/>
              <a:t>Team Canada competitors selected based on</a:t>
            </a:r>
          </a:p>
          <a:p>
            <a:pPr algn="ctr"/>
            <a:r>
              <a:rPr lang="en-CA" sz="2800" b="1" dirty="0"/>
              <a:t>who would benefit the most in their recovery from participating in these games. Many competitors participate in several sports/events. </a:t>
            </a:r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</p:txBody>
      </p:sp>
      <p:sp>
        <p:nvSpPr>
          <p:cNvPr id="20" name="Rectangle: Diagonal Corners Rounded 19"/>
          <p:cNvSpPr/>
          <p:nvPr/>
        </p:nvSpPr>
        <p:spPr>
          <a:xfrm>
            <a:off x="7619357" y="3261890"/>
            <a:ext cx="4485963" cy="3094460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 u="sng" dirty="0">
                <a:solidFill>
                  <a:schemeClr val="tx1"/>
                </a:solidFill>
              </a:rPr>
              <a:t>Friends &amp; Family</a:t>
            </a:r>
          </a:p>
          <a:p>
            <a:pPr algn="ctr"/>
            <a:r>
              <a:rPr lang="en-CA" sz="2800" b="1" dirty="0"/>
              <a:t>Each competitor can bring 2 friends and family to support them in their Invictus journey at no cost upon arrival in Toronto.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6" y="1124568"/>
            <a:ext cx="1377258" cy="2355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5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85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kern="0" dirty="0">
                <a:solidFill>
                  <a:srgbClr val="FF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ARE THESE GAMES UNIQUE?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3759201" y="1471243"/>
            <a:ext cx="8186056" cy="454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0513" indent="-290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0000"/>
              </a:buClr>
              <a:buSzPct val="111000"/>
              <a:buFont typeface="Wingdings" panose="05000000000000000000" pitchFamily="2" charset="2"/>
              <a:buChar char="§"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: Diagonal Corners Rounded 20"/>
          <p:cNvSpPr/>
          <p:nvPr/>
        </p:nvSpPr>
        <p:spPr>
          <a:xfrm>
            <a:off x="2615529" y="1961311"/>
            <a:ext cx="4275035" cy="4546615"/>
          </a:xfrm>
          <a:prstGeom prst="round2Diag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 u="sng" dirty="0">
                <a:solidFill>
                  <a:schemeClr val="tx1"/>
                </a:solidFill>
              </a:rPr>
              <a:t>Cheers for everyone!</a:t>
            </a:r>
          </a:p>
          <a:p>
            <a:pPr algn="ctr"/>
            <a:r>
              <a:rPr lang="en-CA" sz="2800" b="1" dirty="0"/>
              <a:t>Competitors and spectators support </a:t>
            </a:r>
            <a:r>
              <a:rPr lang="en-CA" sz="2800" b="1" u="sng" dirty="0"/>
              <a:t>all</a:t>
            </a:r>
            <a:r>
              <a:rPr lang="en-CA" sz="2800" b="1" dirty="0"/>
              <a:t> nations by cheering every competitor on until they cross the finish line.  Invictus anthem played during medal presentations. </a:t>
            </a:r>
          </a:p>
          <a:p>
            <a:endParaRPr lang="en-CA" sz="2800" b="1" dirty="0"/>
          </a:p>
        </p:txBody>
      </p:sp>
      <p:sp>
        <p:nvSpPr>
          <p:cNvPr id="22" name="Rectangle: Diagonal Corners Rounded 21"/>
          <p:cNvSpPr/>
          <p:nvPr/>
        </p:nvSpPr>
        <p:spPr>
          <a:xfrm>
            <a:off x="7511054" y="1310270"/>
            <a:ext cx="4179892" cy="3804158"/>
          </a:xfrm>
          <a:prstGeom prst="round2Diag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 u="sng" dirty="0">
                <a:solidFill>
                  <a:schemeClr val="tx1"/>
                </a:solidFill>
              </a:rPr>
              <a:t>Volunteer Led Model</a:t>
            </a:r>
          </a:p>
          <a:p>
            <a:pPr algn="ctr"/>
            <a:r>
              <a:rPr lang="en-CA" sz="2800" b="1" dirty="0"/>
              <a:t>Invictus Games is dependent upon the strength of volunteers (like YOU) dedicating time and effort into planning and delivering great Games.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9" y="1404862"/>
            <a:ext cx="1966552" cy="3363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36" y="5149523"/>
            <a:ext cx="1796772" cy="20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7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</a:t>
            </a:r>
            <a:r>
              <a:rPr lang="en-CA" sz="3200" b="1" kern="0" dirty="0">
                <a:solidFill>
                  <a:srgbClr val="FFD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 OF THE INVICTUS GAMES</a:t>
            </a: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131"/>
            <a:ext cx="1994276" cy="2280755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707340" y="1363291"/>
            <a:ext cx="7051430" cy="38097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C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COMPETITORS ……..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 validated and recognized for serving their country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inspired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Achieving more than they think possible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Gaining a sense of purpose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 a sense of community and belonging</a:t>
            </a:r>
          </a:p>
          <a:p>
            <a:pPr fontAlgn="auto">
              <a:spcAft>
                <a:spcPts val="0"/>
              </a:spcAft>
            </a:pP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</a:pP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54DB5F-006B-4F67-8537-07DAF21775E2}"/>
              </a:ext>
            </a:extLst>
          </p:cNvPr>
          <p:cNvSpPr txBox="1">
            <a:spLocks/>
          </p:cNvSpPr>
          <p:nvPr/>
        </p:nvSpPr>
        <p:spPr>
          <a:xfrm>
            <a:off x="394063" y="2850156"/>
            <a:ext cx="2367858" cy="1530027"/>
          </a:xfrm>
          <a:prstGeom prst="rect">
            <a:avLst/>
          </a:prstGeom>
          <a:noFill/>
          <a:effectLst>
            <a:outerShdw blurRad="25400" dist="38100" dir="16200000" rotWithShape="0">
              <a:prstClr val="black">
                <a:alpha val="53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Successful Invictus Games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5923F-353A-420E-88ED-6AF4F1FF448A}"/>
              </a:ext>
            </a:extLst>
          </p:cNvPr>
          <p:cNvSpPr/>
          <p:nvPr/>
        </p:nvSpPr>
        <p:spPr>
          <a:xfrm>
            <a:off x="1994276" y="5512454"/>
            <a:ext cx="9942351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CA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 important factors contributing to competitors and their families living more meaningful lives!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9CDB7BC7-8B9B-4D43-9D58-A6F42B8A2441}"/>
              </a:ext>
            </a:extLst>
          </p:cNvPr>
          <p:cNvSpPr/>
          <p:nvPr/>
        </p:nvSpPr>
        <p:spPr>
          <a:xfrm>
            <a:off x="3105594" y="3173078"/>
            <a:ext cx="914400" cy="914400"/>
          </a:xfrm>
          <a:prstGeom prst="mathEqua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kern="0" dirty="0">
                <a:solidFill>
                  <a:srgbClr val="FFC000"/>
                </a:solidFill>
                <a:latin typeface="Calibri"/>
              </a:rPr>
              <a:t>MAKING A DIFFERENCE</a:t>
            </a:r>
            <a:endParaRPr kumimoji="0" lang="en-CA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131"/>
            <a:ext cx="1994276" cy="2280755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1953972" y="1173995"/>
            <a:ext cx="10238028" cy="503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CA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MAKE A DIFFERENCE BY:</a:t>
            </a:r>
          </a:p>
          <a:p>
            <a:pPr algn="l" fontAlgn="auto">
              <a:spcAft>
                <a:spcPts val="0"/>
              </a:spcAft>
            </a:pPr>
            <a:endParaRPr lang="en-CA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Thanking all competitors for their service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Expressing gratitude to their families and friends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Making every interaction meaningful and positive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Promoting the Invictus Games within your community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Welcoming everyone in an open and inclusive manner</a:t>
            </a:r>
          </a:p>
          <a:p>
            <a:pPr algn="l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700" dirty="0">
                <a:latin typeface="Calibri" panose="020F0502020204030204" pitchFamily="34" charset="0"/>
                <a:cs typeface="Calibri" panose="020F0502020204030204" pitchFamily="34" charset="0"/>
              </a:rPr>
              <a:t>Continuing to support the military and their families after the Games</a:t>
            </a:r>
          </a:p>
          <a:p>
            <a:pPr fontAlgn="auto">
              <a:spcAft>
                <a:spcPts val="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41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757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200CA-AF7F-4ED8-A1CA-849751D07063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7862"/>
            <a:ext cx="12192000" cy="78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85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INVICTUS TEAM BEHAVIOURS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4559" t="28751" r="67171" b="1"/>
          <a:stretch/>
        </p:blipFill>
        <p:spPr>
          <a:xfrm rot="10800000">
            <a:off x="-49840" y="254247"/>
            <a:ext cx="1203020" cy="769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6983" t="30268" r="67798"/>
          <a:stretch/>
        </p:blipFill>
        <p:spPr>
          <a:xfrm rot="10800000" flipH="1">
            <a:off x="11189893" y="254242"/>
            <a:ext cx="1002107" cy="753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" y="4879536"/>
            <a:ext cx="1796772" cy="20548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DAAAA6-5564-48F3-8B9C-41C06F068B62}"/>
              </a:ext>
            </a:extLst>
          </p:cNvPr>
          <p:cNvSpPr txBox="1"/>
          <p:nvPr/>
        </p:nvSpPr>
        <p:spPr>
          <a:xfrm>
            <a:off x="1831499" y="5756546"/>
            <a:ext cx="900197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4929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u="sng" kern="0" cap="al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 remember</a:t>
            </a:r>
            <a:r>
              <a:rPr lang="en-US" sz="2200" kern="0" cap="al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ctr" defTabSz="44929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kern="0" cap="al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the Master of My Fate, Captain of My Soul</a:t>
            </a:r>
          </a:p>
        </p:txBody>
      </p:sp>
      <p:sp>
        <p:nvSpPr>
          <p:cNvPr id="22" name="Chevron 36">
            <a:extLst>
              <a:ext uri="{FF2B5EF4-FFF2-40B4-BE49-F238E27FC236}">
                <a16:creationId xmlns:a16="http://schemas.microsoft.com/office/drawing/2014/main" id="{0C0E1F2B-0C1A-40BE-87D9-1F91EFD78D08}"/>
              </a:ext>
            </a:extLst>
          </p:cNvPr>
          <p:cNvSpPr/>
          <p:nvPr/>
        </p:nvSpPr>
        <p:spPr>
          <a:xfrm>
            <a:off x="3691419" y="1204741"/>
            <a:ext cx="2702576" cy="1299508"/>
          </a:xfrm>
          <a:prstGeom prst="chevron">
            <a:avLst>
              <a:gd name="adj" fmla="val 32723"/>
            </a:avLst>
          </a:prstGeom>
          <a:solidFill>
            <a:srgbClr val="FFD7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747" kern="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DIN Offc" panose="020B0504020101010102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8DF479-D0A5-48E0-94F2-7F80D915764B}"/>
              </a:ext>
            </a:extLst>
          </p:cNvPr>
          <p:cNvSpPr txBox="1"/>
          <p:nvPr/>
        </p:nvSpPr>
        <p:spPr>
          <a:xfrm>
            <a:off x="3934195" y="1323236"/>
            <a:ext cx="2209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ysClr val="windowText" lastClr="000000"/>
                </a:solidFill>
                <a:latin typeface="DIN Offc" panose="020B0504020101010102" pitchFamily="34" charset="0"/>
              </a:rPr>
              <a:t>SAY IT,</a:t>
            </a:r>
          </a:p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ysClr val="windowText" lastClr="000000"/>
                </a:solidFill>
                <a:latin typeface="DIN Offc" panose="020B0504020101010102" pitchFamily="34" charset="0"/>
              </a:rPr>
              <a:t>DO IT</a:t>
            </a:r>
            <a:endParaRPr lang="en-CA" sz="2000" b="1" kern="0" dirty="0">
              <a:solidFill>
                <a:sysClr val="windowText" lastClr="000000"/>
              </a:solidFill>
              <a:latin typeface="DIN Offc" panose="020B0504020101010102" pitchFamily="34" charset="0"/>
            </a:endParaRPr>
          </a:p>
        </p:txBody>
      </p:sp>
      <p:sp>
        <p:nvSpPr>
          <p:cNvPr id="25" name="Chevron 39">
            <a:extLst>
              <a:ext uri="{FF2B5EF4-FFF2-40B4-BE49-F238E27FC236}">
                <a16:creationId xmlns:a16="http://schemas.microsoft.com/office/drawing/2014/main" id="{CBB4EC71-E92A-4991-8AF2-C058BC858E36}"/>
              </a:ext>
            </a:extLst>
          </p:cNvPr>
          <p:cNvSpPr/>
          <p:nvPr/>
        </p:nvSpPr>
        <p:spPr>
          <a:xfrm>
            <a:off x="6270030" y="1191194"/>
            <a:ext cx="2635542" cy="1331864"/>
          </a:xfrm>
          <a:prstGeom prst="chevron">
            <a:avLst>
              <a:gd name="adj" fmla="val 32723"/>
            </a:avLst>
          </a:prstGeom>
          <a:solidFill>
            <a:srgbClr val="878787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747" kern="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DIN Offc" panose="020B0504020101010102" pitchFamily="34" charset="0"/>
            </a:endParaRPr>
          </a:p>
        </p:txBody>
      </p:sp>
      <p:sp>
        <p:nvSpPr>
          <p:cNvPr id="27" name="Chevron 42">
            <a:extLst>
              <a:ext uri="{FF2B5EF4-FFF2-40B4-BE49-F238E27FC236}">
                <a16:creationId xmlns:a16="http://schemas.microsoft.com/office/drawing/2014/main" id="{3AB15993-8CE3-4ECD-8F75-9AA06B59B90D}"/>
              </a:ext>
            </a:extLst>
          </p:cNvPr>
          <p:cNvSpPr/>
          <p:nvPr/>
        </p:nvSpPr>
        <p:spPr>
          <a:xfrm>
            <a:off x="9009054" y="1191194"/>
            <a:ext cx="2681892" cy="1331864"/>
          </a:xfrm>
          <a:prstGeom prst="chevron">
            <a:avLst>
              <a:gd name="adj" fmla="val 32723"/>
            </a:avLst>
          </a:prstGeom>
          <a:solidFill>
            <a:srgbClr val="FFD700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747" kern="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DIN Offc" panose="020B050402010101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DC3ABA-2007-4FBB-8523-D4C1D32CC901}"/>
              </a:ext>
            </a:extLst>
          </p:cNvPr>
          <p:cNvSpPr txBox="1"/>
          <p:nvPr/>
        </p:nvSpPr>
        <p:spPr>
          <a:xfrm>
            <a:off x="9164265" y="1240779"/>
            <a:ext cx="2371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ysClr val="windowText" lastClr="000000"/>
                </a:solidFill>
                <a:latin typeface="DIN Offc" panose="020B0504020101010102" pitchFamily="34" charset="0"/>
              </a:rPr>
              <a:t>TAKE THE</a:t>
            </a:r>
          </a:p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ysClr val="windowText" lastClr="000000"/>
                </a:solidFill>
                <a:latin typeface="DIN Offc" panose="020B0504020101010102" pitchFamily="34" charset="0"/>
              </a:rPr>
              <a:t> HIGH ROAD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B22F6E-DCB5-4EC2-9556-430329144D60}"/>
              </a:ext>
            </a:extLst>
          </p:cNvPr>
          <p:cNvSpPr txBox="1"/>
          <p:nvPr/>
        </p:nvSpPr>
        <p:spPr>
          <a:xfrm>
            <a:off x="6636224" y="1377441"/>
            <a:ext cx="20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TELL IT </a:t>
            </a:r>
          </a:p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LIKE IT IS</a:t>
            </a:r>
            <a:endParaRPr lang="en-CA" sz="2000" b="1" kern="0" dirty="0">
              <a:solidFill>
                <a:schemeClr val="bg1"/>
              </a:solidFill>
              <a:latin typeface="DIN Offc" panose="020B0504020101010102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CCD05-0946-4470-9C1F-1A99EFFDB8BC}"/>
              </a:ext>
            </a:extLst>
          </p:cNvPr>
          <p:cNvSpPr txBox="1"/>
          <p:nvPr/>
        </p:nvSpPr>
        <p:spPr>
          <a:xfrm>
            <a:off x="10248988" y="5190580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</a:rPr>
              <a:t>And……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B8ACF-DC68-4786-9829-D6C89B1010A2}"/>
              </a:ext>
            </a:extLst>
          </p:cNvPr>
          <p:cNvSpPr txBox="1"/>
          <p:nvPr/>
        </p:nvSpPr>
        <p:spPr>
          <a:xfrm>
            <a:off x="435869" y="1277326"/>
            <a:ext cx="20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SAME </a:t>
            </a:r>
          </a:p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TEAM</a:t>
            </a:r>
            <a:endParaRPr lang="en-CA" sz="2000" b="1" kern="0" dirty="0">
              <a:solidFill>
                <a:schemeClr val="bg1"/>
              </a:solidFill>
              <a:latin typeface="DIN Offc" panose="020B0504020101010102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42937-2459-445A-A184-E11E0ABEE9AD}"/>
              </a:ext>
            </a:extLst>
          </p:cNvPr>
          <p:cNvSpPr/>
          <p:nvPr/>
        </p:nvSpPr>
        <p:spPr>
          <a:xfrm>
            <a:off x="1084575" y="2717420"/>
            <a:ext cx="2053781" cy="2401431"/>
          </a:xfrm>
          <a:prstGeom prst="rect">
            <a:avLst/>
          </a:prstGeom>
          <a:noFill/>
          <a:ln w="34925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One team with a common goal.</a:t>
            </a:r>
          </a:p>
        </p:txBody>
      </p:sp>
      <p:sp>
        <p:nvSpPr>
          <p:cNvPr id="21" name="Chevron 39">
            <a:extLst>
              <a:ext uri="{FF2B5EF4-FFF2-40B4-BE49-F238E27FC236}">
                <a16:creationId xmlns:a16="http://schemas.microsoft.com/office/drawing/2014/main" id="{3D85D226-9F33-4776-8629-C3283BCEB950}"/>
              </a:ext>
            </a:extLst>
          </p:cNvPr>
          <p:cNvSpPr/>
          <p:nvPr/>
        </p:nvSpPr>
        <p:spPr>
          <a:xfrm>
            <a:off x="952395" y="1204741"/>
            <a:ext cx="2635542" cy="1331864"/>
          </a:xfrm>
          <a:prstGeom prst="chevron">
            <a:avLst>
              <a:gd name="adj" fmla="val 32723"/>
            </a:avLst>
          </a:prstGeom>
          <a:solidFill>
            <a:srgbClr val="878787"/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747" kern="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DIN Offc" panose="020B0504020101010102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3C128-AA88-4ED4-9B44-4BBEFBF8F20C}"/>
              </a:ext>
            </a:extLst>
          </p:cNvPr>
          <p:cNvSpPr txBox="1"/>
          <p:nvPr/>
        </p:nvSpPr>
        <p:spPr>
          <a:xfrm>
            <a:off x="1179842" y="1401069"/>
            <a:ext cx="2027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SAME</a:t>
            </a:r>
          </a:p>
          <a:p>
            <a:pPr algn="ctr" defTabSz="88755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1" kern="0" dirty="0">
                <a:solidFill>
                  <a:schemeClr val="bg1"/>
                </a:solidFill>
                <a:latin typeface="DIN Offc" panose="020B0504020101010102" pitchFamily="34" charset="0"/>
              </a:rPr>
              <a:t>TEAM</a:t>
            </a:r>
            <a:endParaRPr lang="en-CA" sz="2000" b="1" kern="0" dirty="0">
              <a:solidFill>
                <a:schemeClr val="bg1"/>
              </a:solidFill>
              <a:latin typeface="DIN Offc" panose="020B0504020101010102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D19830-3093-4B70-A7B7-13FACA084F79}"/>
              </a:ext>
            </a:extLst>
          </p:cNvPr>
          <p:cNvSpPr/>
          <p:nvPr/>
        </p:nvSpPr>
        <p:spPr>
          <a:xfrm>
            <a:off x="3847414" y="2690839"/>
            <a:ext cx="2053781" cy="2401431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Trust each other.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Be accountable.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Set realistic goals.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474975-A46B-4944-9AA5-EEE3C647313D}"/>
              </a:ext>
            </a:extLst>
          </p:cNvPr>
          <p:cNvSpPr/>
          <p:nvPr/>
        </p:nvSpPr>
        <p:spPr>
          <a:xfrm>
            <a:off x="6453323" y="2686252"/>
            <a:ext cx="2053781" cy="2401431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Honesty.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Integrity.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Transparency.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FE7925-B4FF-4C27-AF31-9FCB62F013B8}"/>
              </a:ext>
            </a:extLst>
          </p:cNvPr>
          <p:cNvSpPr/>
          <p:nvPr/>
        </p:nvSpPr>
        <p:spPr>
          <a:xfrm>
            <a:off x="9246861" y="2700168"/>
            <a:ext cx="2053781" cy="2401431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Show respect.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Support inclusiveness.</a:t>
            </a:r>
            <a:endParaRPr lang="en-CA" sz="2800" dirty="0">
              <a:solidFill>
                <a:schemeClr val="tx1"/>
              </a:solidFill>
            </a:endParaRP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Be the best you can be!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Role Impact">
      <a:dk1>
        <a:srgbClr val="58595B"/>
      </a:dk1>
      <a:lt1>
        <a:sysClr val="window" lastClr="FFFFFF"/>
      </a:lt1>
      <a:dk2>
        <a:srgbClr val="002060"/>
      </a:dk2>
      <a:lt2>
        <a:srgbClr val="E7E6E6"/>
      </a:lt2>
      <a:accent1>
        <a:srgbClr val="199BCF"/>
      </a:accent1>
      <a:accent2>
        <a:srgbClr val="F15925"/>
      </a:accent2>
      <a:accent3>
        <a:srgbClr val="FFCC33"/>
      </a:accent3>
      <a:accent4>
        <a:srgbClr val="E98300"/>
      </a:accent4>
      <a:accent5>
        <a:srgbClr val="522398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O2015 Document" ma:contentTypeID="0x010100AAEB0C94C05F1143816A98BA22478153001A23F8E7FCB93540A66312064BD7888F" ma:contentTypeVersion="7" ma:contentTypeDescription="" ma:contentTypeScope="" ma:versionID="24569c245e33ace183dc5b6dc48527f0">
  <xsd:schema xmlns:xsd="http://www.w3.org/2001/XMLSchema" xmlns:xs="http://www.w3.org/2001/XMLSchema" xmlns:p="http://schemas.microsoft.com/office/2006/metadata/properties" xmlns:ns1="http://schemas.microsoft.com/sharepoint/v3" xmlns:ns2="d0ba0e8e-065c-4d83-949e-eacdaa245cf8" xmlns:ns3="http://schemas.microsoft.com/sharepoint/v3/fields" xmlns:ns4="978e0a0c-f6b0-4eea-9a88-e0e082214065" targetNamespace="http://schemas.microsoft.com/office/2006/metadata/properties" ma:root="true" ma:fieldsID="7f34126cdfc4dc6b6394e57c0278cb30" ns1:_="" ns2:_="" ns3:_="" ns4:_="">
    <xsd:import namespace="http://schemas.microsoft.com/sharepoint/v3"/>
    <xsd:import namespace="d0ba0e8e-065c-4d83-949e-eacdaa245cf8"/>
    <xsd:import namespace="http://schemas.microsoft.com/sharepoint/v3/fields"/>
    <xsd:import namespace="978e0a0c-f6b0-4eea-9a88-e0e082214065"/>
    <xsd:element name="properties">
      <xsd:complexType>
        <xsd:sequence>
          <xsd:element name="documentManagement">
            <xsd:complexType>
              <xsd:all>
                <xsd:element ref="ns2:GDriveFilePath" minOccurs="0"/>
                <xsd:element ref="ns3:_Contributor" minOccurs="0"/>
                <xsd:element ref="ns1:Company" minOccurs="0"/>
                <xsd:element ref="ns2:TaxCatchAllLabel" minOccurs="0"/>
                <xsd:element ref="ns2:TaxCatchAll" minOccurs="0"/>
                <xsd:element ref="ns2:mba200e18a15411cb898ab196ff4899a" minOccurs="0"/>
                <xsd:element ref="ns2:jcafc627fb2b4e529689a7d27fded30e" minOccurs="0"/>
                <xsd:element ref="ns2:gc98a6475bdc4014a020e8540121c3ed" minOccurs="0"/>
                <xsd:element ref="ns2:b4bff9edd7504517ab3ca7ce35090680" minOccurs="0"/>
                <xsd:element ref="ns2:ma14972cef694f789a0dc1eb49c2e2ed" minOccurs="0"/>
                <xsd:element ref="ns2:b6c57c6c9c8a4c68b219c57e2ccf0af2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pany" ma:index="7" nillable="true" ma:displayName="Company" ma:hidden="true" ma:internalName="Compan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a0e8e-065c-4d83-949e-eacdaa245cf8" elementFormDefault="qualified">
    <xsd:import namespace="http://schemas.microsoft.com/office/2006/documentManagement/types"/>
    <xsd:import namespace="http://schemas.microsoft.com/office/infopath/2007/PartnerControls"/>
    <xsd:element name="GDriveFilePath" ma:index="4" nillable="true" ma:displayName="G Drive File Path" ma:internalName="GDriveFilePath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b5474535-9910-4fb9-bcb2-34a0ac26efd7}" ma:internalName="TaxCatchAllLabel" ma:readOnly="true" ma:showField="CatchAllDataLabel" ma:web="978e0a0c-f6b0-4eea-9a88-e0e082214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b5474535-9910-4fb9-bcb2-34a0ac26efd7}" ma:internalName="TaxCatchAll" ma:showField="CatchAllData" ma:web="978e0a0c-f6b0-4eea-9a88-e0e082214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ba200e18a15411cb898ab196ff4899a" ma:index="14" nillable="true" ma:taxonomy="true" ma:internalName="mba200e18a15411cb898ab196ff4899a" ma:taxonomyFieldName="DocumentCategories" ma:displayName="Document Categories" ma:default="" ma:fieldId="{6ba200e1-8a15-411c-b898-ab196ff4899a}" ma:taxonomyMulti="true" ma:sspId="8c4ce1a1-569a-43b9-a641-c4de58e95196" ma:termSetId="3e1f9e33-9236-46ad-bb68-029c1f1cb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afc627fb2b4e529689a7d27fded30e" ma:index="16" nillable="true" ma:taxonomy="true" ma:internalName="jcafc627fb2b4e529689a7d27fded30e" ma:taxonomyFieldName="FunctionalArea" ma:displayName="Functional Area" ma:default="6;#Human Resources|6ab91276-0790-4bb5-8291-020a8aec0bfa" ma:fieldId="{3cafc627-fb2b-4e52-9689-a7d27fded30e}" ma:sspId="8c4ce1a1-569a-43b9-a641-c4de58e95196" ma:termSetId="0c4f9f09-9cae-46f6-842a-8b8ed53399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98a6475bdc4014a020e8540121c3ed" ma:index="18" nillable="true" ma:taxonomy="true" ma:internalName="gc98a6475bdc4014a020e8540121c3ed" ma:taxonomyFieldName="Sport" ma:displayName="Sport" ma:default="" ma:fieldId="{0c98a647-5bdc-4014-a020-e8540121c3ed}" ma:taxonomyMulti="true" ma:sspId="8c4ce1a1-569a-43b9-a641-c4de58e95196" ma:termSetId="689955a7-e57a-4a7f-a277-cb550a7d6b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bff9edd7504517ab3ca7ce35090680" ma:index="20" nillable="true" ma:taxonomy="true" ma:internalName="b4bff9edd7504517ab3ca7ce35090680" ma:taxonomyFieldName="Partners" ma:displayName="Partners" ma:default="" ma:fieldId="{b4bff9ed-d750-4517-ab3c-a7ce35090680}" ma:taxonomyMulti="true" ma:sspId="8c4ce1a1-569a-43b9-a641-c4de58e95196" ma:termSetId="1e662790-9aae-44da-b009-4929fabda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14972cef694f789a0dc1eb49c2e2ed" ma:index="22" nillable="true" ma:taxonomy="true" ma:internalName="ma14972cef694f789a0dc1eb49c2e2ed" ma:taxonomyFieldName="Venue" ma:displayName="Venue" ma:default="" ma:fieldId="{6a14972c-ef69-4f78-9a0d-c1eb49c2e2ed}" ma:taxonomyMulti="true" ma:sspId="8c4ce1a1-569a-43b9-a641-c4de58e95196" ma:termSetId="1d22d908-c22d-48d4-8d6a-9ef31e07f0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c57c6c9c8a4c68b219c57e2ccf0af2" ma:index="24" nillable="true" ma:taxonomy="true" ma:internalName="b6c57c6c9c8a4c68b219c57e2ccf0af2" ma:taxonomyFieldName="Event1" ma:displayName="Event" ma:default="" ma:fieldId="{b6c57c6c-9c8a-4c68-b219-c57e2ccf0af2}" ma:taxonomyMulti="true" ma:sspId="8c4ce1a1-569a-43b9-a641-c4de58e95196" ma:termSetId="7c6f013c-b8f3-48a3-8e56-b495260a4d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6" nillable="true" ma:displayName="Contributor" ma:description="One or more people or organizations that contributed to this resource" ma:hidden="true" ma:internalName="_Contributor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e0a0c-f6b0-4eea-9a88-e0e082214065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8c4ce1a1-569a-43b9-a641-c4de58e95196" ContentTypeId="0x010100AAEB0C94C05F1143816A98BA2247815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any xmlns="http://schemas.microsoft.com/sharepoint/v3" xsi:nil="true"/>
    <b4bff9edd7504517ab3ca7ce35090680 xmlns="d0ba0e8e-065c-4d83-949e-eacdaa245cf8">
      <Terms xmlns="http://schemas.microsoft.com/office/infopath/2007/PartnerControls"/>
    </b4bff9edd7504517ab3ca7ce35090680>
    <mba200e18a15411cb898ab196ff4899a xmlns="d0ba0e8e-065c-4d83-949e-eacdaa245cf8">
      <Terms xmlns="http://schemas.microsoft.com/office/infopath/2007/PartnerControls"/>
    </mba200e18a15411cb898ab196ff4899a>
    <jcafc627fb2b4e529689a7d27fded30e xmlns="d0ba0e8e-065c-4d83-949e-eacdaa245c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6ab91276-0790-4bb5-8291-020a8aec0bfa</TermId>
        </TermInfo>
      </Terms>
    </jcafc627fb2b4e529689a7d27fded30e>
    <_Contributor xmlns="http://schemas.microsoft.com/sharepoint/v3/fields" xsi:nil="true"/>
    <ma14972cef694f789a0dc1eb49c2e2ed xmlns="d0ba0e8e-065c-4d83-949e-eacdaa245cf8">
      <Terms xmlns="http://schemas.microsoft.com/office/infopath/2007/PartnerControls"/>
    </ma14972cef694f789a0dc1eb49c2e2ed>
    <gc98a6475bdc4014a020e8540121c3ed xmlns="d0ba0e8e-065c-4d83-949e-eacdaa245cf8">
      <Terms xmlns="http://schemas.microsoft.com/office/infopath/2007/PartnerControls"/>
    </gc98a6475bdc4014a020e8540121c3ed>
    <GDriveFilePath xmlns="d0ba0e8e-065c-4d83-949e-eacdaa245cf8" xsi:nil="true"/>
    <TaxCatchAll xmlns="d0ba0e8e-065c-4d83-949e-eacdaa245cf8">
      <Value>6</Value>
    </TaxCatchAll>
    <b6c57c6c9c8a4c68b219c57e2ccf0af2 xmlns="d0ba0e8e-065c-4d83-949e-eacdaa245cf8">
      <Terms xmlns="http://schemas.microsoft.com/office/infopath/2007/PartnerControls"/>
    </b6c57c6c9c8a4c68b219c57e2ccf0af2>
    <SharedWithUsers xmlns="978e0a0c-f6b0-4eea-9a88-e0e082214065">
      <UserInfo>
        <DisplayName/>
        <AccountId xsi:nil="true"/>
        <AccountType/>
      </UserInfo>
    </SharedWithUsers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92F4CB-892C-47ED-BBAA-64673F9D33C1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59794CCE-5F32-4744-A426-1CEE0A178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ba0e8e-065c-4d83-949e-eacdaa245cf8"/>
    <ds:schemaRef ds:uri="http://schemas.microsoft.com/sharepoint/v3/fields"/>
    <ds:schemaRef ds:uri="978e0a0c-f6b0-4eea-9a88-e0e082214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D0947C-26D1-46DE-9AB7-1BCF4C38015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8925C1B-CC7D-429D-95BD-1675F10AC0EF}">
  <ds:schemaRefs>
    <ds:schemaRef ds:uri="978e0a0c-f6b0-4eea-9a88-e0e082214065"/>
    <ds:schemaRef ds:uri="http://schemas.openxmlformats.org/package/2006/metadata/core-properties"/>
    <ds:schemaRef ds:uri="d0ba0e8e-065c-4d83-949e-eacdaa245cf8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0C9208EA-8BC6-40AE-BF38-F0A72C11E8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29876</TotalTime>
  <Words>868</Words>
  <Application>Microsoft Office PowerPoint</Application>
  <PresentationFormat>Widescreen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DIN</vt:lpstr>
      <vt:lpstr>DIN Offc</vt:lpstr>
      <vt:lpstr>Verdana</vt:lpstr>
      <vt:lpstr>Wingdings</vt:lpstr>
      <vt:lpstr>ヒラギノ角ゴ Pro W3</vt:lpstr>
      <vt:lpstr>1_Office Theme</vt:lpstr>
      <vt:lpstr>2_Office Theme</vt:lpstr>
      <vt:lpstr>14_Office Theme</vt:lpstr>
      <vt:lpstr>Office Theme</vt:lpstr>
      <vt:lpstr>Custom Design</vt:lpstr>
      <vt:lpstr>5_Office Theme</vt:lpstr>
      <vt:lpstr>Welcome to the IG2017 Volunteer Summit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TO2015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Robyn Emsley</dc:creator>
  <cp:lastModifiedBy>Jacquelyn Mayo</cp:lastModifiedBy>
  <cp:revision>973</cp:revision>
  <cp:lastPrinted>2017-08-10T14:41:35Z</cp:lastPrinted>
  <dcterms:created xsi:type="dcterms:W3CDTF">2013-02-25T22:05:39Z</dcterms:created>
  <dcterms:modified xsi:type="dcterms:W3CDTF">2017-09-19T21:39:39Z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0x010100AAEB0C94C05F1143816A98BA22478153001A23F8E7FCB93540A66312064BD7888F</vt:lpwstr>
  </property>
  <property fmtid="{D5CDD505-2E9C-101B-9397-08002B2CF9AE}" pid="3" name="FunctionalArea">
    <vt:lpwstr>6;#Human Resources|6ab91276-0790-4bb5-8291-020a8aec0bfa</vt:lpwstr>
  </property>
  <property fmtid="{D5CDD505-2E9C-101B-9397-08002B2CF9AE}" pid="4" name="Sport">
    <vt:lpwstr/>
  </property>
  <property fmtid="{D5CDD505-2E9C-101B-9397-08002B2CF9AE}" pid="5" name="Venue">
    <vt:lpwstr/>
  </property>
  <property fmtid="{D5CDD505-2E9C-101B-9397-08002B2CF9AE}" pid="6" name="Event1">
    <vt:lpwstr/>
  </property>
  <property fmtid="{D5CDD505-2E9C-101B-9397-08002B2CF9AE}" pid="7" name="DocumentCategories">
    <vt:lpwstr/>
  </property>
  <property fmtid="{D5CDD505-2E9C-101B-9397-08002B2CF9AE}" pid="8" name="Partners">
    <vt:lpwstr/>
  </property>
  <property fmtid="{D5CDD505-2E9C-101B-9397-08002B2CF9AE}" pid="9" name="RecordSeries">
    <vt:lpwstr/>
  </property>
  <property fmtid="{D5CDD505-2E9C-101B-9397-08002B2CF9AE}" pid="10" name="ka72cc39bff843f4b34d73ed20006551">
    <vt:lpwstr/>
  </property>
  <property fmtid="{D5CDD505-2E9C-101B-9397-08002B2CF9AE}" pid="11" name="SharingHintHash">
    <vt:lpwstr>-2041172154</vt:lpwstr>
  </property>
  <property fmtid="{D5CDD505-2E9C-101B-9397-08002B2CF9AE}" pid="12" name="Order">
    <vt:r8>109700</vt:r8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TemplateUrl">
    <vt:lpwstr/>
  </property>
  <property fmtid="{D5CDD505-2E9C-101B-9397-08002B2CF9AE}" pid="16" name="_CopySource">
    <vt:lpwstr>https://to2015panam.sharepoint.com/sites/HR/LD/public/Venue Impact Training/Templates/Venue Impact PowerPoint Template (2).pptx</vt:lpwstr>
  </property>
</Properties>
</file>