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5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5" r:id="rId6"/>
    <p:sldMasterId id="2147483888" r:id="rId7"/>
    <p:sldMasterId id="2147483890" r:id="rId8"/>
    <p:sldMasterId id="2147483893" r:id="rId9"/>
    <p:sldMasterId id="2147483906" r:id="rId10"/>
    <p:sldMasterId id="2147483913" r:id="rId11"/>
  </p:sldMasterIdLst>
  <p:notesMasterIdLst>
    <p:notesMasterId r:id="rId26"/>
  </p:notesMasterIdLst>
  <p:handoutMasterIdLst>
    <p:handoutMasterId r:id="rId27"/>
  </p:handoutMasterIdLst>
  <p:sldIdLst>
    <p:sldId id="403" r:id="rId12"/>
    <p:sldId id="598" r:id="rId13"/>
    <p:sldId id="618" r:id="rId14"/>
    <p:sldId id="594" r:id="rId15"/>
    <p:sldId id="606" r:id="rId16"/>
    <p:sldId id="569" r:id="rId17"/>
    <p:sldId id="537" r:id="rId18"/>
    <p:sldId id="614" r:id="rId19"/>
    <p:sldId id="595" r:id="rId20"/>
    <p:sldId id="566" r:id="rId21"/>
    <p:sldId id="567" r:id="rId22"/>
    <p:sldId id="616" r:id="rId23"/>
    <p:sldId id="619" r:id="rId24"/>
    <p:sldId id="613" r:id="rId25"/>
  </p:sldIdLst>
  <p:sldSz cx="12192000" cy="6858000"/>
  <p:notesSz cx="7077075" cy="9363075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9pPr>
  </p:defaultTextStyle>
  <p:extLst>
    <p:ext uri="{521415D9-36F7-43E2-AB2F-B90AF26B5E84}">
      <p14:sectionLst xmlns:p14="http://schemas.microsoft.com/office/powerpoint/2010/main">
        <p14:section name="Welcome" id="{08D16CD2-9EE3-4533-99F4-9656F386ACB6}">
          <p14:sldIdLst>
            <p14:sldId id="403"/>
            <p14:sldId id="598"/>
            <p14:sldId id="618"/>
            <p14:sldId id="594"/>
            <p14:sldId id="606"/>
            <p14:sldId id="569"/>
            <p14:sldId id="537"/>
            <p14:sldId id="614"/>
            <p14:sldId id="595"/>
            <p14:sldId id="566"/>
            <p14:sldId id="567"/>
            <p14:sldId id="616"/>
            <p14:sldId id="619"/>
            <p14:sldId id="61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yndsay Massey" initials="" lastIdx="5" clrIdx="0"/>
  <p:cmAuthor id="1" name="Paul Kugelmass" initials="PK" lastIdx="8" clrIdx="1">
    <p:extLst>
      <p:ext uri="{19B8F6BF-5375-455C-9EA6-DF929625EA0E}">
        <p15:presenceInfo xmlns:p15="http://schemas.microsoft.com/office/powerpoint/2012/main" userId="S-1-5-21-3490223858-2293689329-2756877665-2704" providerId="AD"/>
      </p:ext>
    </p:extLst>
  </p:cmAuthor>
  <p:cmAuthor id="2" name="Massey, Lyndsay" initials="ML" lastIdx="2" clrIdx="2"/>
  <p:cmAuthor id="3" name="Christine Pylat" initials="CP" lastIdx="7" clrIdx="3">
    <p:extLst>
      <p:ext uri="{19B8F6BF-5375-455C-9EA6-DF929625EA0E}">
        <p15:presenceInfo xmlns:p15="http://schemas.microsoft.com/office/powerpoint/2012/main" userId="S-1-5-21-3265785409-1576005819-1815938385-11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8787"/>
    <a:srgbClr val="007EB0"/>
    <a:srgbClr val="FFD700"/>
    <a:srgbClr val="58595B"/>
    <a:srgbClr val="000000"/>
    <a:srgbClr val="A27800"/>
    <a:srgbClr val="3A961A"/>
    <a:srgbClr val="E98300"/>
    <a:srgbClr val="1F497D"/>
    <a:srgbClr val="CF14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35" autoAdjust="0"/>
    <p:restoredTop sz="67183" autoAdjust="0"/>
  </p:normalViewPr>
  <p:slideViewPr>
    <p:cSldViewPr snapToGrid="0" snapToObjects="1">
      <p:cViewPr varScale="1">
        <p:scale>
          <a:sx n="60" d="100"/>
          <a:sy n="60" d="100"/>
        </p:scale>
        <p:origin x="1368" y="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53" d="100"/>
          <a:sy n="53" d="100"/>
        </p:scale>
        <p:origin x="281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3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Master" Target="slideMasters/slideMaster6.xml"/><Relationship Id="rId24" Type="http://schemas.openxmlformats.org/officeDocument/2006/relationships/slide" Target="slides/slide13.xml"/><Relationship Id="rId32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commentAuthors" Target="commentAuthors.xml"/><Relationship Id="rId10" Type="http://schemas.openxmlformats.org/officeDocument/2006/relationships/slideMaster" Target="slideMasters/slideMaster5.xml"/><Relationship Id="rId19" Type="http://schemas.openxmlformats.org/officeDocument/2006/relationships/slide" Target="slides/slide8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4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0" tIns="46964" rIns="93930" bIns="46964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6" y="0"/>
            <a:ext cx="3066733" cy="468154"/>
          </a:xfrm>
          <a:prstGeom prst="rect">
            <a:avLst/>
          </a:prstGeom>
        </p:spPr>
        <p:txBody>
          <a:bodyPr vert="horz" lIns="93930" tIns="46964" rIns="93930" bIns="46964" rtlCol="0"/>
          <a:lstStyle>
            <a:lvl1pPr algn="r">
              <a:defRPr sz="1200"/>
            </a:lvl1pPr>
          </a:lstStyle>
          <a:p>
            <a:pPr>
              <a:defRPr/>
            </a:pPr>
            <a:fld id="{F54ACC55-2485-6642-AF4C-957B5E779E51}" type="datetimeFigureOut">
              <a:rPr lang="en-US"/>
              <a:pPr>
                <a:defRPr/>
              </a:pPr>
              <a:t>9/19/2017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930" tIns="46964" rIns="93930" bIns="46964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6" y="8893297"/>
            <a:ext cx="3066733" cy="468154"/>
          </a:xfrm>
          <a:prstGeom prst="rect">
            <a:avLst/>
          </a:prstGeom>
        </p:spPr>
        <p:txBody>
          <a:bodyPr vert="horz" lIns="93930" tIns="46964" rIns="93930" bIns="46964" rtlCol="0" anchor="b"/>
          <a:lstStyle>
            <a:lvl1pPr algn="r">
              <a:defRPr sz="1200"/>
            </a:lvl1pPr>
          </a:lstStyle>
          <a:p>
            <a:pPr>
              <a:defRPr/>
            </a:pPr>
            <a:fld id="{B37AEEA0-4365-004A-AABA-64C9FD445F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4654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0" tIns="46964" rIns="93930" bIns="46964" rtlCol="0"/>
          <a:lstStyle>
            <a:lvl1pPr algn="l" eaLnBrk="1" hangingPunct="1">
              <a:defRPr sz="1200">
                <a:latin typeface="Arial" pitchFamily="-1" charset="0"/>
                <a:ea typeface="ヒラギノ角ゴ Pro W3" pitchFamily="-1" charset="-128"/>
                <a:cs typeface="ヒラギノ角ゴ Pro W3" pitchFamily="-1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6" y="0"/>
            <a:ext cx="3066733" cy="468154"/>
          </a:xfrm>
          <a:prstGeom prst="rect">
            <a:avLst/>
          </a:prstGeom>
        </p:spPr>
        <p:txBody>
          <a:bodyPr vert="horz" wrap="square" lIns="93930" tIns="46964" rIns="93930" bIns="4696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0FD8EEB-9293-A44D-AFA4-85D5EDCAAB71}" type="datetime1">
              <a:rPr lang="en-US"/>
              <a:pPr>
                <a:defRPr/>
              </a:pPr>
              <a:t>9/19/2017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7513" y="701675"/>
            <a:ext cx="62420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0" tIns="46964" rIns="93930" bIns="4696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2"/>
            <a:ext cx="5661660" cy="4213384"/>
          </a:xfrm>
          <a:prstGeom prst="rect">
            <a:avLst/>
          </a:prstGeom>
        </p:spPr>
        <p:txBody>
          <a:bodyPr vert="horz" wrap="square" lIns="93930" tIns="46964" rIns="93930" bIns="4696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930" tIns="46964" rIns="93930" bIns="46964" rtlCol="0" anchor="b"/>
          <a:lstStyle>
            <a:lvl1pPr algn="l" eaLnBrk="1" hangingPunct="1">
              <a:defRPr sz="1200">
                <a:latin typeface="Arial" pitchFamily="-1" charset="0"/>
                <a:ea typeface="ヒラギノ角ゴ Pro W3" pitchFamily="-1" charset="-128"/>
                <a:cs typeface="ヒラギノ角ゴ Pro W3" pitchFamily="-1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6" y="8893297"/>
            <a:ext cx="3066733" cy="468154"/>
          </a:xfrm>
          <a:prstGeom prst="rect">
            <a:avLst/>
          </a:prstGeom>
        </p:spPr>
        <p:txBody>
          <a:bodyPr vert="horz" wrap="square" lIns="93930" tIns="46964" rIns="93930" bIns="4696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5795222-91E1-4B4F-B0E2-829BD00E69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2170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pitchFamily="-1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1675"/>
            <a:ext cx="6242050" cy="35115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795222-91E1-4B4F-B0E2-829BD00E69D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7550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20332" fontAlgn="auto">
              <a:spcBef>
                <a:spcPts val="0"/>
              </a:spcBef>
              <a:spcAft>
                <a:spcPts val="0"/>
              </a:spcAft>
              <a:defRPr/>
            </a:pPr>
            <a:fld id="{05795222-91E1-4B4F-B0E2-829BD00E69D4}" type="slidenum">
              <a:rPr lang="en-US" sz="1800" kern="0">
                <a:solidFill>
                  <a:sysClr val="windowText" lastClr="000000"/>
                </a:solidFill>
              </a:rPr>
              <a:pPr defTabSz="920332"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en-US" sz="180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3543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20332" fontAlgn="auto">
              <a:spcBef>
                <a:spcPts val="0"/>
              </a:spcBef>
              <a:spcAft>
                <a:spcPts val="0"/>
              </a:spcAft>
              <a:defRPr/>
            </a:pPr>
            <a:fld id="{05795222-91E1-4B4F-B0E2-829BD00E69D4}" type="slidenum">
              <a:rPr lang="en-US" sz="1800" kern="0">
                <a:solidFill>
                  <a:sysClr val="windowText" lastClr="000000"/>
                </a:solidFill>
              </a:rPr>
              <a:pPr defTabSz="920332" fontAlgn="auto">
                <a:spcBef>
                  <a:spcPts val="0"/>
                </a:spcBef>
                <a:spcAft>
                  <a:spcPts val="0"/>
                </a:spcAft>
                <a:defRPr/>
              </a:pPr>
              <a:t>11</a:t>
            </a:fld>
            <a:endParaRPr lang="en-US" sz="180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2372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20332" fontAlgn="auto">
              <a:spcBef>
                <a:spcPts val="0"/>
              </a:spcBef>
              <a:spcAft>
                <a:spcPts val="0"/>
              </a:spcAft>
              <a:defRPr/>
            </a:pPr>
            <a:fld id="{05795222-91E1-4B4F-B0E2-829BD00E69D4}" type="slidenum">
              <a:rPr lang="en-US" sz="1800" kern="0">
                <a:solidFill>
                  <a:sysClr val="windowText" lastClr="000000"/>
                </a:solidFill>
              </a:rPr>
              <a:pPr defTabSz="920332" fontAlgn="auto"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endParaRPr lang="en-US" sz="180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2746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buClr>
                <a:srgbClr val="FFD700"/>
              </a:buClr>
            </a:pPr>
            <a:endParaRPr lang="en-CA" alt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20332" fontAlgn="auto">
              <a:spcBef>
                <a:spcPts val="0"/>
              </a:spcBef>
              <a:spcAft>
                <a:spcPts val="0"/>
              </a:spcAft>
              <a:defRPr/>
            </a:pPr>
            <a:fld id="{05795222-91E1-4B4F-B0E2-829BD00E69D4}" type="slidenum">
              <a:rPr lang="en-US" sz="1800" kern="0">
                <a:solidFill>
                  <a:sysClr val="windowText" lastClr="000000"/>
                </a:solidFill>
              </a:rPr>
              <a:pPr defTabSz="920332" fontAlgn="auto">
                <a:spcBef>
                  <a:spcPts val="0"/>
                </a:spcBef>
                <a:spcAft>
                  <a:spcPts val="0"/>
                </a:spcAft>
                <a:defRPr/>
              </a:pPr>
              <a:t>13</a:t>
            </a:fld>
            <a:endParaRPr lang="en-US" sz="180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2998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20332" fontAlgn="auto">
              <a:spcBef>
                <a:spcPts val="0"/>
              </a:spcBef>
              <a:spcAft>
                <a:spcPts val="0"/>
              </a:spcAft>
              <a:defRPr/>
            </a:pPr>
            <a:fld id="{05795222-91E1-4B4F-B0E2-829BD00E69D4}" type="slidenum">
              <a:rPr lang="en-US" sz="1800" kern="0">
                <a:solidFill>
                  <a:sysClr val="windowText" lastClr="000000"/>
                </a:solidFill>
              </a:rPr>
              <a:pPr defTabSz="920332" fontAlgn="auto">
                <a:spcBef>
                  <a:spcPts val="0"/>
                </a:spcBef>
                <a:spcAft>
                  <a:spcPts val="0"/>
                </a:spcAft>
                <a:defRPr/>
              </a:pPr>
              <a:t>14</a:t>
            </a:fld>
            <a:endParaRPr lang="en-US" sz="180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2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+mj-lt"/>
              <a:buNone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60165">
              <a:defRPr/>
            </a:pPr>
            <a:fld id="{05795222-91E1-4B4F-B0E2-829BD00E69D4}" type="slidenum">
              <a:rPr lang="en-US">
                <a:solidFill>
                  <a:srgbClr val="58595B"/>
                </a:solidFill>
              </a:rPr>
              <a:pPr defTabSz="460165">
                <a:defRPr/>
              </a:pPr>
              <a:t>2</a:t>
            </a:fld>
            <a:endParaRPr lang="en-US" dirty="0">
              <a:solidFill>
                <a:srgbClr val="58595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4577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+mj-lt"/>
              <a:buNone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60165">
              <a:defRPr/>
            </a:pPr>
            <a:fld id="{05795222-91E1-4B4F-B0E2-829BD00E69D4}" type="slidenum">
              <a:rPr lang="en-US">
                <a:solidFill>
                  <a:srgbClr val="58595B"/>
                </a:solidFill>
              </a:rPr>
              <a:pPr defTabSz="460165">
                <a:defRPr/>
              </a:pPr>
              <a:t>3</a:t>
            </a:fld>
            <a:endParaRPr lang="en-US" dirty="0">
              <a:solidFill>
                <a:srgbClr val="58595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2949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20332" fontAlgn="auto">
              <a:spcBef>
                <a:spcPts val="0"/>
              </a:spcBef>
              <a:spcAft>
                <a:spcPts val="0"/>
              </a:spcAft>
              <a:defRPr/>
            </a:pPr>
            <a:fld id="{05795222-91E1-4B4F-B0E2-829BD00E69D4}" type="slidenum">
              <a:rPr lang="en-US" sz="1800" kern="0">
                <a:solidFill>
                  <a:sysClr val="windowText" lastClr="000000"/>
                </a:solidFill>
              </a:rPr>
              <a:pPr defTabSz="920332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en-US" sz="180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1405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20332" fontAlgn="auto">
              <a:spcBef>
                <a:spcPts val="0"/>
              </a:spcBef>
              <a:spcAft>
                <a:spcPts val="0"/>
              </a:spcAft>
              <a:defRPr/>
            </a:pPr>
            <a:fld id="{05795222-91E1-4B4F-B0E2-829BD00E69D4}" type="slidenum">
              <a:rPr lang="en-US" sz="1800" kern="0">
                <a:solidFill>
                  <a:sysClr val="windowText" lastClr="000000"/>
                </a:solidFill>
              </a:rPr>
              <a:pPr defTabSz="920332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en-US" sz="180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8030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20332" fontAlgn="auto">
              <a:spcBef>
                <a:spcPts val="0"/>
              </a:spcBef>
              <a:spcAft>
                <a:spcPts val="0"/>
              </a:spcAft>
              <a:defRPr/>
            </a:pPr>
            <a:fld id="{05795222-91E1-4B4F-B0E2-829BD00E69D4}" type="slidenum">
              <a:rPr lang="en-US" sz="1800" kern="0">
                <a:solidFill>
                  <a:sysClr val="windowText" lastClr="000000"/>
                </a:solidFill>
              </a:rPr>
              <a:pPr defTabSz="920332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en-US" sz="180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7963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CA" i="1" dirty="0">
              <a:solidFill>
                <a:srgbClr val="FF0000"/>
              </a:solidFill>
            </a:endParaRPr>
          </a:p>
          <a:p>
            <a:pPr marL="172563" indent="-172563">
              <a:buFont typeface="Arial" panose="020B0604020202020204" pitchFamily="34" charset="0"/>
              <a:buChar char="•"/>
            </a:pPr>
            <a:endParaRPr lang="en-CA" dirty="0">
              <a:solidFill>
                <a:srgbClr val="FF0000"/>
              </a:solidFill>
            </a:endParaRP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20332" fontAlgn="auto">
              <a:spcBef>
                <a:spcPts val="0"/>
              </a:spcBef>
              <a:spcAft>
                <a:spcPts val="0"/>
              </a:spcAft>
              <a:defRPr/>
            </a:pPr>
            <a:fld id="{05795222-91E1-4B4F-B0E2-829BD00E69D4}" type="slidenum">
              <a:rPr lang="en-US" sz="1800" kern="0">
                <a:solidFill>
                  <a:sysClr val="windowText" lastClr="000000"/>
                </a:solidFill>
              </a:rPr>
              <a:pPr defTabSz="920332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en-US" sz="180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8814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460165">
              <a:defRPr/>
            </a:pPr>
            <a:endParaRPr lang="en-CA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20332" fontAlgn="auto">
              <a:spcBef>
                <a:spcPts val="0"/>
              </a:spcBef>
              <a:spcAft>
                <a:spcPts val="0"/>
              </a:spcAft>
              <a:defRPr/>
            </a:pPr>
            <a:fld id="{05795222-91E1-4B4F-B0E2-829BD00E69D4}" type="slidenum">
              <a:rPr lang="en-US" sz="1800" kern="0">
                <a:solidFill>
                  <a:sysClr val="windowText" lastClr="000000"/>
                </a:solidFill>
                <a:ea typeface="+mn-ea"/>
                <a:cs typeface="+mn-cs"/>
              </a:rPr>
              <a:pPr defTabSz="920332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en-US" sz="1800" kern="0" dirty="0">
              <a:solidFill>
                <a:sysClr val="windowText" lastClr="000000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7305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20332" fontAlgn="auto">
              <a:spcBef>
                <a:spcPts val="0"/>
              </a:spcBef>
              <a:spcAft>
                <a:spcPts val="0"/>
              </a:spcAft>
              <a:defRPr/>
            </a:pPr>
            <a:fld id="{05795222-91E1-4B4F-B0E2-829BD00E69D4}" type="slidenum">
              <a:rPr lang="en-US" sz="1800" kern="0">
                <a:solidFill>
                  <a:sysClr val="windowText" lastClr="000000"/>
                </a:solidFill>
              </a:rPr>
              <a:pPr defTabSz="920332"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en-US" sz="180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739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07C5-D64C-4299-AABE-3FF4CEA1BB55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19/09/2017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59619-F1A8-4847-8E24-B7736590345F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699115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26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07C5-D64C-4299-AABE-3FF4CEA1BB55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19/09/2017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59619-F1A8-4847-8E24-B7736590345F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488854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07C5-D64C-4299-AABE-3FF4CEA1BB55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19/09/2017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59619-F1A8-4847-8E24-B7736590345F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439928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5425017" cy="6877050"/>
          </a:xfrm>
          <a:custGeom>
            <a:avLst/>
            <a:gdLst>
              <a:gd name="connsiteX0" fmla="*/ 0 w 4068763"/>
              <a:gd name="connsiteY0" fmla="*/ 0 h 6877050"/>
              <a:gd name="connsiteX1" fmla="*/ 4068763 w 4068763"/>
              <a:gd name="connsiteY1" fmla="*/ 0 h 6877050"/>
              <a:gd name="connsiteX2" fmla="*/ 4068763 w 4068763"/>
              <a:gd name="connsiteY2" fmla="*/ 5808667 h 6877050"/>
              <a:gd name="connsiteX3" fmla="*/ 4029436 w 4068763"/>
              <a:gd name="connsiteY3" fmla="*/ 5815004 h 6877050"/>
              <a:gd name="connsiteX4" fmla="*/ 3969613 w 4068763"/>
              <a:gd name="connsiteY4" fmla="*/ 5818362 h 6877050"/>
              <a:gd name="connsiteX5" fmla="*/ 2433793 w 4068763"/>
              <a:gd name="connsiteY5" fmla="*/ 6062804 h 6877050"/>
              <a:gd name="connsiteX6" fmla="*/ 2269175 w 4068763"/>
              <a:gd name="connsiteY6" fmla="*/ 6103705 h 6877050"/>
              <a:gd name="connsiteX7" fmla="*/ 2266903 w 4068763"/>
              <a:gd name="connsiteY7" fmla="*/ 6104312 h 6877050"/>
              <a:gd name="connsiteX8" fmla="*/ 1908313 w 4068763"/>
              <a:gd name="connsiteY8" fmla="*/ 6175512 h 6877050"/>
              <a:gd name="connsiteX9" fmla="*/ 999897 w 4068763"/>
              <a:gd name="connsiteY9" fmla="*/ 6503558 h 6877050"/>
              <a:gd name="connsiteX10" fmla="*/ 904848 w 4068763"/>
              <a:gd name="connsiteY10" fmla="*/ 6542586 h 6877050"/>
              <a:gd name="connsiteX11" fmla="*/ 869392 w 4068763"/>
              <a:gd name="connsiteY11" fmla="*/ 6556295 h 6877050"/>
              <a:gd name="connsiteX12" fmla="*/ 350920 w 4068763"/>
              <a:gd name="connsiteY12" fmla="*/ 6796634 h 6877050"/>
              <a:gd name="connsiteX13" fmla="*/ 226816 w 4068763"/>
              <a:gd name="connsiteY13" fmla="*/ 6871601 h 6877050"/>
              <a:gd name="connsiteX14" fmla="*/ 221476 w 4068763"/>
              <a:gd name="connsiteY14" fmla="*/ 6874019 h 6877050"/>
              <a:gd name="connsiteX15" fmla="*/ 214373 w 4068763"/>
              <a:gd name="connsiteY15" fmla="*/ 6877050 h 6877050"/>
              <a:gd name="connsiteX16" fmla="*/ 0 w 4068763"/>
              <a:gd name="connsiteY16" fmla="*/ 6877050 h 6877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068763" h="6877050">
                <a:moveTo>
                  <a:pt x="0" y="0"/>
                </a:moveTo>
                <a:lnTo>
                  <a:pt x="4068763" y="0"/>
                </a:lnTo>
                <a:lnTo>
                  <a:pt x="4068763" y="5808667"/>
                </a:lnTo>
                <a:lnTo>
                  <a:pt x="4029436" y="5815004"/>
                </a:lnTo>
                <a:lnTo>
                  <a:pt x="3969613" y="5818362"/>
                </a:lnTo>
                <a:cubicBezTo>
                  <a:pt x="3455101" y="5855823"/>
                  <a:pt x="2847156" y="5964413"/>
                  <a:pt x="2433793" y="6062804"/>
                </a:cubicBezTo>
                <a:cubicBezTo>
                  <a:pt x="2382123" y="6075103"/>
                  <a:pt x="2327034" y="6088780"/>
                  <a:pt x="2269175" y="6103705"/>
                </a:cubicBezTo>
                <a:lnTo>
                  <a:pt x="2266903" y="6104312"/>
                </a:lnTo>
                <a:lnTo>
                  <a:pt x="1908313" y="6175512"/>
                </a:lnTo>
                <a:cubicBezTo>
                  <a:pt x="1477359" y="6321752"/>
                  <a:pt x="1196547" y="6424769"/>
                  <a:pt x="999897" y="6503558"/>
                </a:cubicBezTo>
                <a:lnTo>
                  <a:pt x="904848" y="6542586"/>
                </a:lnTo>
                <a:lnTo>
                  <a:pt x="869392" y="6556295"/>
                </a:lnTo>
                <a:cubicBezTo>
                  <a:pt x="674806" y="6634488"/>
                  <a:pt x="496145" y="6715766"/>
                  <a:pt x="350920" y="6796634"/>
                </a:cubicBezTo>
                <a:lnTo>
                  <a:pt x="226816" y="6871601"/>
                </a:lnTo>
                <a:lnTo>
                  <a:pt x="221476" y="6874019"/>
                </a:lnTo>
                <a:lnTo>
                  <a:pt x="214373" y="6877050"/>
                </a:lnTo>
                <a:lnTo>
                  <a:pt x="0" y="687705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287" y="365126"/>
            <a:ext cx="5898067" cy="54927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1"/>
          </p:nvPr>
        </p:nvSpPr>
        <p:spPr>
          <a:xfrm>
            <a:off x="5812367" y="1166192"/>
            <a:ext cx="5899151" cy="4094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1307002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-2" y="-1"/>
            <a:ext cx="12251267" cy="6877050"/>
          </a:xfrm>
          <a:custGeom>
            <a:avLst/>
            <a:gdLst>
              <a:gd name="connsiteX0" fmla="*/ 0 w 9188450"/>
              <a:gd name="connsiteY0" fmla="*/ 0 h 6877050"/>
              <a:gd name="connsiteX1" fmla="*/ 6308035 w 9188450"/>
              <a:gd name="connsiteY1" fmla="*/ 0 h 6877050"/>
              <a:gd name="connsiteX2" fmla="*/ 6308035 w 9188450"/>
              <a:gd name="connsiteY2" fmla="*/ 1 h 6877050"/>
              <a:gd name="connsiteX3" fmla="*/ 9188450 w 9188450"/>
              <a:gd name="connsiteY3" fmla="*/ 1 h 6877050"/>
              <a:gd name="connsiteX4" fmla="*/ 9188450 w 9188450"/>
              <a:gd name="connsiteY4" fmla="*/ 5878104 h 6877050"/>
              <a:gd name="connsiteX5" fmla="*/ 9120001 w 9188450"/>
              <a:gd name="connsiteY5" fmla="*/ 5867268 h 6877050"/>
              <a:gd name="connsiteX6" fmla="*/ 8701739 w 9188450"/>
              <a:gd name="connsiteY6" fmla="*/ 5826603 h 6877050"/>
              <a:gd name="connsiteX7" fmla="*/ 8705133 w 9188450"/>
              <a:gd name="connsiteY7" fmla="*/ 5774701 h 6877050"/>
              <a:gd name="connsiteX8" fmla="*/ 7591292 w 9188450"/>
              <a:gd name="connsiteY8" fmla="*/ 5355562 h 6877050"/>
              <a:gd name="connsiteX9" fmla="*/ 6408370 w 9188450"/>
              <a:gd name="connsiteY9" fmla="*/ 5641670 h 6877050"/>
              <a:gd name="connsiteX10" fmla="*/ 6388476 w 9188450"/>
              <a:gd name="connsiteY10" fmla="*/ 5692360 h 6877050"/>
              <a:gd name="connsiteX11" fmla="*/ 6308035 w 9188450"/>
              <a:gd name="connsiteY11" fmla="*/ 5693537 h 6877050"/>
              <a:gd name="connsiteX12" fmla="*/ 6308035 w 9188450"/>
              <a:gd name="connsiteY12" fmla="*/ 5747009 h 6877050"/>
              <a:gd name="connsiteX13" fmla="*/ 6155690 w 9188450"/>
              <a:gd name="connsiteY13" fmla="*/ 5742524 h 6877050"/>
              <a:gd name="connsiteX14" fmla="*/ 3613220 w 9188450"/>
              <a:gd name="connsiteY14" fmla="*/ 5898612 h 6877050"/>
              <a:gd name="connsiteX15" fmla="*/ 300389 w 9188450"/>
              <a:gd name="connsiteY15" fmla="*/ 6856815 h 6877050"/>
              <a:gd name="connsiteX16" fmla="*/ 264082 w 9188450"/>
              <a:gd name="connsiteY16" fmla="*/ 6877050 h 6877050"/>
              <a:gd name="connsiteX17" fmla="*/ 0 w 9188450"/>
              <a:gd name="connsiteY17" fmla="*/ 6877050 h 6877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9188450" h="6877050">
                <a:moveTo>
                  <a:pt x="0" y="0"/>
                </a:moveTo>
                <a:lnTo>
                  <a:pt x="6308035" y="0"/>
                </a:lnTo>
                <a:lnTo>
                  <a:pt x="6308035" y="1"/>
                </a:lnTo>
                <a:lnTo>
                  <a:pt x="9188450" y="1"/>
                </a:lnTo>
                <a:lnTo>
                  <a:pt x="9188450" y="5878104"/>
                </a:lnTo>
                <a:lnTo>
                  <a:pt x="9120001" y="5867268"/>
                </a:lnTo>
                <a:cubicBezTo>
                  <a:pt x="9036766" y="5858685"/>
                  <a:pt x="8701035" y="5835681"/>
                  <a:pt x="8701739" y="5826603"/>
                </a:cubicBezTo>
                <a:cubicBezTo>
                  <a:pt x="8703568" y="5822186"/>
                  <a:pt x="8703304" y="5779118"/>
                  <a:pt x="8705133" y="5774701"/>
                </a:cubicBezTo>
                <a:cubicBezTo>
                  <a:pt x="8597646" y="5323469"/>
                  <a:pt x="7974086" y="5377734"/>
                  <a:pt x="7591292" y="5355562"/>
                </a:cubicBezTo>
                <a:cubicBezTo>
                  <a:pt x="7208499" y="5333390"/>
                  <a:pt x="6571111" y="5440176"/>
                  <a:pt x="6408370" y="5641670"/>
                </a:cubicBezTo>
                <a:lnTo>
                  <a:pt x="6388476" y="5692360"/>
                </a:lnTo>
                <a:lnTo>
                  <a:pt x="6308035" y="5693537"/>
                </a:lnTo>
                <a:lnTo>
                  <a:pt x="6308035" y="5747009"/>
                </a:lnTo>
                <a:lnTo>
                  <a:pt x="6155690" y="5742524"/>
                </a:lnTo>
                <a:cubicBezTo>
                  <a:pt x="5458132" y="5732766"/>
                  <a:pt x="4596241" y="5783050"/>
                  <a:pt x="3613220" y="5898612"/>
                </a:cubicBezTo>
                <a:cubicBezTo>
                  <a:pt x="2138689" y="6071954"/>
                  <a:pt x="1002769" y="6477138"/>
                  <a:pt x="300389" y="6856815"/>
                </a:cubicBezTo>
                <a:lnTo>
                  <a:pt x="264082" y="6877050"/>
                </a:lnTo>
                <a:lnTo>
                  <a:pt x="0" y="687705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6413475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647" y="365126"/>
            <a:ext cx="11230707" cy="63719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4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1105669" y="1590261"/>
            <a:ext cx="9980663" cy="3180522"/>
          </a:xfrm>
          <a:custGeom>
            <a:avLst/>
            <a:gdLst>
              <a:gd name="connsiteX0" fmla="*/ 0 w 4484076"/>
              <a:gd name="connsiteY0" fmla="*/ 178373 h 1967064"/>
              <a:gd name="connsiteX1" fmla="*/ 178373 w 4484076"/>
              <a:gd name="connsiteY1" fmla="*/ 0 h 1967064"/>
              <a:gd name="connsiteX2" fmla="*/ 4305703 w 4484076"/>
              <a:gd name="connsiteY2" fmla="*/ 0 h 1967064"/>
              <a:gd name="connsiteX3" fmla="*/ 4484076 w 4484076"/>
              <a:gd name="connsiteY3" fmla="*/ 178373 h 1967064"/>
              <a:gd name="connsiteX4" fmla="*/ 4484076 w 4484076"/>
              <a:gd name="connsiteY4" fmla="*/ 1788691 h 1967064"/>
              <a:gd name="connsiteX5" fmla="*/ 4305703 w 4484076"/>
              <a:gd name="connsiteY5" fmla="*/ 1967064 h 1967064"/>
              <a:gd name="connsiteX6" fmla="*/ 178373 w 4484076"/>
              <a:gd name="connsiteY6" fmla="*/ 1967064 h 1967064"/>
              <a:gd name="connsiteX7" fmla="*/ 0 w 4484076"/>
              <a:gd name="connsiteY7" fmla="*/ 1788691 h 1967064"/>
              <a:gd name="connsiteX8" fmla="*/ 0 w 4484076"/>
              <a:gd name="connsiteY8" fmla="*/ 178373 h 1967064"/>
              <a:gd name="connsiteX0" fmla="*/ 0 w 4484076"/>
              <a:gd name="connsiteY0" fmla="*/ 190096 h 1978787"/>
              <a:gd name="connsiteX1" fmla="*/ 178373 w 4484076"/>
              <a:gd name="connsiteY1" fmla="*/ 11723 h 1978787"/>
              <a:gd name="connsiteX2" fmla="*/ 4305703 w 4484076"/>
              <a:gd name="connsiteY2" fmla="*/ 11723 h 1978787"/>
              <a:gd name="connsiteX3" fmla="*/ 4484076 w 4484076"/>
              <a:gd name="connsiteY3" fmla="*/ 190096 h 1978787"/>
              <a:gd name="connsiteX4" fmla="*/ 4484076 w 4484076"/>
              <a:gd name="connsiteY4" fmla="*/ 1800414 h 1978787"/>
              <a:gd name="connsiteX5" fmla="*/ 4305703 w 4484076"/>
              <a:gd name="connsiteY5" fmla="*/ 1978787 h 1978787"/>
              <a:gd name="connsiteX6" fmla="*/ 178373 w 4484076"/>
              <a:gd name="connsiteY6" fmla="*/ 1978787 h 1978787"/>
              <a:gd name="connsiteX7" fmla="*/ 0 w 4484076"/>
              <a:gd name="connsiteY7" fmla="*/ 1800414 h 1978787"/>
              <a:gd name="connsiteX8" fmla="*/ 0 w 4484076"/>
              <a:gd name="connsiteY8" fmla="*/ 190096 h 1978787"/>
              <a:gd name="connsiteX0" fmla="*/ 0 w 4484076"/>
              <a:gd name="connsiteY0" fmla="*/ 216356 h 2005047"/>
              <a:gd name="connsiteX1" fmla="*/ 178373 w 4484076"/>
              <a:gd name="connsiteY1" fmla="*/ 37983 h 2005047"/>
              <a:gd name="connsiteX2" fmla="*/ 4305703 w 4484076"/>
              <a:gd name="connsiteY2" fmla="*/ 37983 h 2005047"/>
              <a:gd name="connsiteX3" fmla="*/ 4484076 w 4484076"/>
              <a:gd name="connsiteY3" fmla="*/ 216356 h 2005047"/>
              <a:gd name="connsiteX4" fmla="*/ 4484076 w 4484076"/>
              <a:gd name="connsiteY4" fmla="*/ 1826674 h 2005047"/>
              <a:gd name="connsiteX5" fmla="*/ 4305703 w 4484076"/>
              <a:gd name="connsiteY5" fmla="*/ 2005047 h 2005047"/>
              <a:gd name="connsiteX6" fmla="*/ 178373 w 4484076"/>
              <a:gd name="connsiteY6" fmla="*/ 2005047 h 2005047"/>
              <a:gd name="connsiteX7" fmla="*/ 0 w 4484076"/>
              <a:gd name="connsiteY7" fmla="*/ 1826674 h 2005047"/>
              <a:gd name="connsiteX8" fmla="*/ 0 w 4484076"/>
              <a:gd name="connsiteY8" fmla="*/ 216356 h 2005047"/>
              <a:gd name="connsiteX0" fmla="*/ 0 w 4484076"/>
              <a:gd name="connsiteY0" fmla="*/ 201570 h 1990261"/>
              <a:gd name="connsiteX1" fmla="*/ 178373 w 4484076"/>
              <a:gd name="connsiteY1" fmla="*/ 23197 h 1990261"/>
              <a:gd name="connsiteX2" fmla="*/ 4305703 w 4484076"/>
              <a:gd name="connsiteY2" fmla="*/ 23197 h 1990261"/>
              <a:gd name="connsiteX3" fmla="*/ 4484076 w 4484076"/>
              <a:gd name="connsiteY3" fmla="*/ 201570 h 1990261"/>
              <a:gd name="connsiteX4" fmla="*/ 4484076 w 4484076"/>
              <a:gd name="connsiteY4" fmla="*/ 1811888 h 1990261"/>
              <a:gd name="connsiteX5" fmla="*/ 4305703 w 4484076"/>
              <a:gd name="connsiteY5" fmla="*/ 1990261 h 1990261"/>
              <a:gd name="connsiteX6" fmla="*/ 178373 w 4484076"/>
              <a:gd name="connsiteY6" fmla="*/ 1990261 h 1990261"/>
              <a:gd name="connsiteX7" fmla="*/ 0 w 4484076"/>
              <a:gd name="connsiteY7" fmla="*/ 1811888 h 1990261"/>
              <a:gd name="connsiteX8" fmla="*/ 0 w 4484076"/>
              <a:gd name="connsiteY8" fmla="*/ 201570 h 1990261"/>
              <a:gd name="connsiteX0" fmla="*/ 0 w 4515337"/>
              <a:gd name="connsiteY0" fmla="*/ 201570 h 1990261"/>
              <a:gd name="connsiteX1" fmla="*/ 178373 w 4515337"/>
              <a:gd name="connsiteY1" fmla="*/ 23197 h 1990261"/>
              <a:gd name="connsiteX2" fmla="*/ 4305703 w 4515337"/>
              <a:gd name="connsiteY2" fmla="*/ 23197 h 1990261"/>
              <a:gd name="connsiteX3" fmla="*/ 4484076 w 4515337"/>
              <a:gd name="connsiteY3" fmla="*/ 201570 h 1990261"/>
              <a:gd name="connsiteX4" fmla="*/ 4484076 w 4515337"/>
              <a:gd name="connsiteY4" fmla="*/ 1811888 h 1990261"/>
              <a:gd name="connsiteX5" fmla="*/ 4305703 w 4515337"/>
              <a:gd name="connsiteY5" fmla="*/ 1990261 h 1990261"/>
              <a:gd name="connsiteX6" fmla="*/ 178373 w 4515337"/>
              <a:gd name="connsiteY6" fmla="*/ 1990261 h 1990261"/>
              <a:gd name="connsiteX7" fmla="*/ 0 w 4515337"/>
              <a:gd name="connsiteY7" fmla="*/ 1811888 h 1990261"/>
              <a:gd name="connsiteX8" fmla="*/ 0 w 4515337"/>
              <a:gd name="connsiteY8" fmla="*/ 201570 h 1990261"/>
              <a:gd name="connsiteX0" fmla="*/ 0 w 4540174"/>
              <a:gd name="connsiteY0" fmla="*/ 201570 h 1990261"/>
              <a:gd name="connsiteX1" fmla="*/ 178373 w 4540174"/>
              <a:gd name="connsiteY1" fmla="*/ 23197 h 1990261"/>
              <a:gd name="connsiteX2" fmla="*/ 4305703 w 4540174"/>
              <a:gd name="connsiteY2" fmla="*/ 23197 h 1990261"/>
              <a:gd name="connsiteX3" fmla="*/ 4484076 w 4540174"/>
              <a:gd name="connsiteY3" fmla="*/ 201570 h 1990261"/>
              <a:gd name="connsiteX4" fmla="*/ 4484076 w 4540174"/>
              <a:gd name="connsiteY4" fmla="*/ 1811888 h 1990261"/>
              <a:gd name="connsiteX5" fmla="*/ 4305703 w 4540174"/>
              <a:gd name="connsiteY5" fmla="*/ 1990261 h 1990261"/>
              <a:gd name="connsiteX6" fmla="*/ 178373 w 4540174"/>
              <a:gd name="connsiteY6" fmla="*/ 1990261 h 1990261"/>
              <a:gd name="connsiteX7" fmla="*/ 0 w 4540174"/>
              <a:gd name="connsiteY7" fmla="*/ 1811888 h 1990261"/>
              <a:gd name="connsiteX8" fmla="*/ 0 w 4540174"/>
              <a:gd name="connsiteY8" fmla="*/ 201570 h 1990261"/>
              <a:gd name="connsiteX0" fmla="*/ 0 w 4540174"/>
              <a:gd name="connsiteY0" fmla="*/ 201570 h 2017614"/>
              <a:gd name="connsiteX1" fmla="*/ 178373 w 4540174"/>
              <a:gd name="connsiteY1" fmla="*/ 23197 h 2017614"/>
              <a:gd name="connsiteX2" fmla="*/ 4305703 w 4540174"/>
              <a:gd name="connsiteY2" fmla="*/ 23197 h 2017614"/>
              <a:gd name="connsiteX3" fmla="*/ 4484076 w 4540174"/>
              <a:gd name="connsiteY3" fmla="*/ 201570 h 2017614"/>
              <a:gd name="connsiteX4" fmla="*/ 4484076 w 4540174"/>
              <a:gd name="connsiteY4" fmla="*/ 1811888 h 2017614"/>
              <a:gd name="connsiteX5" fmla="*/ 4305703 w 4540174"/>
              <a:gd name="connsiteY5" fmla="*/ 1990261 h 2017614"/>
              <a:gd name="connsiteX6" fmla="*/ 178373 w 4540174"/>
              <a:gd name="connsiteY6" fmla="*/ 1990261 h 2017614"/>
              <a:gd name="connsiteX7" fmla="*/ 0 w 4540174"/>
              <a:gd name="connsiteY7" fmla="*/ 1811888 h 2017614"/>
              <a:gd name="connsiteX8" fmla="*/ 0 w 4540174"/>
              <a:gd name="connsiteY8" fmla="*/ 201570 h 2017614"/>
              <a:gd name="connsiteX0" fmla="*/ 0 w 4540174"/>
              <a:gd name="connsiteY0" fmla="*/ 201570 h 2046742"/>
              <a:gd name="connsiteX1" fmla="*/ 178373 w 4540174"/>
              <a:gd name="connsiteY1" fmla="*/ 23197 h 2046742"/>
              <a:gd name="connsiteX2" fmla="*/ 4305703 w 4540174"/>
              <a:gd name="connsiteY2" fmla="*/ 23197 h 2046742"/>
              <a:gd name="connsiteX3" fmla="*/ 4484076 w 4540174"/>
              <a:gd name="connsiteY3" fmla="*/ 201570 h 2046742"/>
              <a:gd name="connsiteX4" fmla="*/ 4484076 w 4540174"/>
              <a:gd name="connsiteY4" fmla="*/ 1811888 h 2046742"/>
              <a:gd name="connsiteX5" fmla="*/ 4305703 w 4540174"/>
              <a:gd name="connsiteY5" fmla="*/ 1990261 h 2046742"/>
              <a:gd name="connsiteX6" fmla="*/ 178373 w 4540174"/>
              <a:gd name="connsiteY6" fmla="*/ 1990261 h 2046742"/>
              <a:gd name="connsiteX7" fmla="*/ 0 w 4540174"/>
              <a:gd name="connsiteY7" fmla="*/ 1811888 h 2046742"/>
              <a:gd name="connsiteX8" fmla="*/ 0 w 4540174"/>
              <a:gd name="connsiteY8" fmla="*/ 201570 h 2046742"/>
              <a:gd name="connsiteX0" fmla="*/ 31261 w 4571435"/>
              <a:gd name="connsiteY0" fmla="*/ 201570 h 2046742"/>
              <a:gd name="connsiteX1" fmla="*/ 209634 w 4571435"/>
              <a:gd name="connsiteY1" fmla="*/ 23197 h 2046742"/>
              <a:gd name="connsiteX2" fmla="*/ 4336964 w 4571435"/>
              <a:gd name="connsiteY2" fmla="*/ 23197 h 2046742"/>
              <a:gd name="connsiteX3" fmla="*/ 4515337 w 4571435"/>
              <a:gd name="connsiteY3" fmla="*/ 201570 h 2046742"/>
              <a:gd name="connsiteX4" fmla="*/ 4515337 w 4571435"/>
              <a:gd name="connsiteY4" fmla="*/ 1811888 h 2046742"/>
              <a:gd name="connsiteX5" fmla="*/ 4336964 w 4571435"/>
              <a:gd name="connsiteY5" fmla="*/ 1990261 h 2046742"/>
              <a:gd name="connsiteX6" fmla="*/ 209634 w 4571435"/>
              <a:gd name="connsiteY6" fmla="*/ 1990261 h 2046742"/>
              <a:gd name="connsiteX7" fmla="*/ 31261 w 4571435"/>
              <a:gd name="connsiteY7" fmla="*/ 1811888 h 2046742"/>
              <a:gd name="connsiteX8" fmla="*/ 31261 w 4571435"/>
              <a:gd name="connsiteY8" fmla="*/ 201570 h 2046742"/>
              <a:gd name="connsiteX0" fmla="*/ 46393 w 4586567"/>
              <a:gd name="connsiteY0" fmla="*/ 201570 h 2046742"/>
              <a:gd name="connsiteX1" fmla="*/ 224766 w 4586567"/>
              <a:gd name="connsiteY1" fmla="*/ 23197 h 2046742"/>
              <a:gd name="connsiteX2" fmla="*/ 4352096 w 4586567"/>
              <a:gd name="connsiteY2" fmla="*/ 23197 h 2046742"/>
              <a:gd name="connsiteX3" fmla="*/ 4530469 w 4586567"/>
              <a:gd name="connsiteY3" fmla="*/ 201570 h 2046742"/>
              <a:gd name="connsiteX4" fmla="*/ 4530469 w 4586567"/>
              <a:gd name="connsiteY4" fmla="*/ 1811888 h 2046742"/>
              <a:gd name="connsiteX5" fmla="*/ 4352096 w 4586567"/>
              <a:gd name="connsiteY5" fmla="*/ 1990261 h 2046742"/>
              <a:gd name="connsiteX6" fmla="*/ 224766 w 4586567"/>
              <a:gd name="connsiteY6" fmla="*/ 1990261 h 2046742"/>
              <a:gd name="connsiteX7" fmla="*/ 46393 w 4586567"/>
              <a:gd name="connsiteY7" fmla="*/ 1811888 h 2046742"/>
              <a:gd name="connsiteX8" fmla="*/ 46393 w 4586567"/>
              <a:gd name="connsiteY8" fmla="*/ 201570 h 2046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86567" h="2046742">
                <a:moveTo>
                  <a:pt x="46393" y="201570"/>
                </a:moveTo>
                <a:cubicBezTo>
                  <a:pt x="46393" y="103057"/>
                  <a:pt x="126253" y="23197"/>
                  <a:pt x="224766" y="23197"/>
                </a:cubicBezTo>
                <a:cubicBezTo>
                  <a:pt x="1670881" y="-3180"/>
                  <a:pt x="2765304" y="-11973"/>
                  <a:pt x="4352096" y="23197"/>
                </a:cubicBezTo>
                <a:cubicBezTo>
                  <a:pt x="4450609" y="23197"/>
                  <a:pt x="4530469" y="103057"/>
                  <a:pt x="4530469" y="201570"/>
                </a:cubicBezTo>
                <a:cubicBezTo>
                  <a:pt x="4600807" y="870227"/>
                  <a:pt x="4609599" y="1319077"/>
                  <a:pt x="4530469" y="1811888"/>
                </a:cubicBezTo>
                <a:cubicBezTo>
                  <a:pt x="4530469" y="1910401"/>
                  <a:pt x="4450609" y="1990261"/>
                  <a:pt x="4352096" y="1990261"/>
                </a:cubicBezTo>
                <a:cubicBezTo>
                  <a:pt x="2949942" y="2051807"/>
                  <a:pt x="1706051" y="2078185"/>
                  <a:pt x="224766" y="1990261"/>
                </a:cubicBezTo>
                <a:cubicBezTo>
                  <a:pt x="126253" y="1990261"/>
                  <a:pt x="46393" y="1910401"/>
                  <a:pt x="46393" y="1811888"/>
                </a:cubicBezTo>
                <a:cubicBezTo>
                  <a:pt x="-23946" y="1257530"/>
                  <a:pt x="-6361" y="799889"/>
                  <a:pt x="46393" y="201570"/>
                </a:cubicBezTo>
                <a:close/>
              </a:path>
            </a:pathLst>
          </a:custGeom>
          <a:ln>
            <a:noFill/>
          </a:ln>
          <a:effectLst>
            <a:outerShdw dist="63500" dir="13440000" sx="104000" sy="104000" algn="ctr" rotWithShape="0">
              <a:srgbClr val="E98300">
                <a:alpha val="69000"/>
              </a:srgb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>
              <a:defRPr lang="en-CA" dirty="0"/>
            </a:lvl1pPr>
          </a:lstStyle>
          <a:p>
            <a:pPr lvl="0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6578781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647" y="365126"/>
            <a:ext cx="11230707" cy="63719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97586504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7587278" y="1192213"/>
            <a:ext cx="4151841" cy="3743950"/>
          </a:xfrm>
          <a:custGeom>
            <a:avLst/>
            <a:gdLst>
              <a:gd name="connsiteX0" fmla="*/ 0 w 3175591"/>
              <a:gd name="connsiteY0" fmla="*/ 1859256 h 3718511"/>
              <a:gd name="connsiteX1" fmla="*/ 1587796 w 3175591"/>
              <a:gd name="connsiteY1" fmla="*/ 0 h 3718511"/>
              <a:gd name="connsiteX2" fmla="*/ 3175592 w 3175591"/>
              <a:gd name="connsiteY2" fmla="*/ 1859256 h 3718511"/>
              <a:gd name="connsiteX3" fmla="*/ 1587796 w 3175591"/>
              <a:gd name="connsiteY3" fmla="*/ 3718512 h 3718511"/>
              <a:gd name="connsiteX4" fmla="*/ 0 w 3175591"/>
              <a:gd name="connsiteY4" fmla="*/ 1859256 h 3718511"/>
              <a:gd name="connsiteX0" fmla="*/ 364 w 3175956"/>
              <a:gd name="connsiteY0" fmla="*/ 1859256 h 3718512"/>
              <a:gd name="connsiteX1" fmla="*/ 1702460 w 3175956"/>
              <a:gd name="connsiteY1" fmla="*/ 0 h 3718512"/>
              <a:gd name="connsiteX2" fmla="*/ 3175956 w 3175956"/>
              <a:gd name="connsiteY2" fmla="*/ 1859256 h 3718512"/>
              <a:gd name="connsiteX3" fmla="*/ 1588160 w 3175956"/>
              <a:gd name="connsiteY3" fmla="*/ 3718512 h 3718512"/>
              <a:gd name="connsiteX4" fmla="*/ 364 w 3175956"/>
              <a:gd name="connsiteY4" fmla="*/ 1859256 h 3718512"/>
              <a:gd name="connsiteX0" fmla="*/ 4940 w 3180532"/>
              <a:gd name="connsiteY0" fmla="*/ 1859256 h 3736097"/>
              <a:gd name="connsiteX1" fmla="*/ 1707036 w 3180532"/>
              <a:gd name="connsiteY1" fmla="*/ 0 h 3736097"/>
              <a:gd name="connsiteX2" fmla="*/ 3180532 w 3180532"/>
              <a:gd name="connsiteY2" fmla="*/ 1859256 h 3736097"/>
              <a:gd name="connsiteX3" fmla="*/ 1337759 w 3180532"/>
              <a:gd name="connsiteY3" fmla="*/ 3736097 h 3736097"/>
              <a:gd name="connsiteX4" fmla="*/ 4940 w 3180532"/>
              <a:gd name="connsiteY4" fmla="*/ 1859256 h 3736097"/>
              <a:gd name="connsiteX0" fmla="*/ 3327 w 3108580"/>
              <a:gd name="connsiteY0" fmla="*/ 1789004 h 3736301"/>
              <a:gd name="connsiteX1" fmla="*/ 1635084 w 3108580"/>
              <a:gd name="connsiteY1" fmla="*/ 86 h 3736301"/>
              <a:gd name="connsiteX2" fmla="*/ 3108580 w 3108580"/>
              <a:gd name="connsiteY2" fmla="*/ 1859342 h 3736301"/>
              <a:gd name="connsiteX3" fmla="*/ 1265807 w 3108580"/>
              <a:gd name="connsiteY3" fmla="*/ 3736183 h 3736301"/>
              <a:gd name="connsiteX4" fmla="*/ 3327 w 3108580"/>
              <a:gd name="connsiteY4" fmla="*/ 1789004 h 3736301"/>
              <a:gd name="connsiteX0" fmla="*/ 6438 w 3111691"/>
              <a:gd name="connsiteY0" fmla="*/ 1789084 h 3736381"/>
              <a:gd name="connsiteX1" fmla="*/ 1638195 w 3111691"/>
              <a:gd name="connsiteY1" fmla="*/ 166 h 3736381"/>
              <a:gd name="connsiteX2" fmla="*/ 3111691 w 3111691"/>
              <a:gd name="connsiteY2" fmla="*/ 1859422 h 3736381"/>
              <a:gd name="connsiteX3" fmla="*/ 1268918 w 3111691"/>
              <a:gd name="connsiteY3" fmla="*/ 3736263 h 3736381"/>
              <a:gd name="connsiteX4" fmla="*/ 6438 w 3111691"/>
              <a:gd name="connsiteY4" fmla="*/ 1789084 h 3736381"/>
              <a:gd name="connsiteX0" fmla="*/ 6438 w 3111691"/>
              <a:gd name="connsiteY0" fmla="*/ 1789084 h 3736381"/>
              <a:gd name="connsiteX1" fmla="*/ 1638195 w 3111691"/>
              <a:gd name="connsiteY1" fmla="*/ 166 h 3736381"/>
              <a:gd name="connsiteX2" fmla="*/ 3111691 w 3111691"/>
              <a:gd name="connsiteY2" fmla="*/ 1859422 h 3736381"/>
              <a:gd name="connsiteX3" fmla="*/ 1268918 w 3111691"/>
              <a:gd name="connsiteY3" fmla="*/ 3736263 h 3736381"/>
              <a:gd name="connsiteX4" fmla="*/ 6438 w 3111691"/>
              <a:gd name="connsiteY4" fmla="*/ 1789084 h 3736381"/>
              <a:gd name="connsiteX0" fmla="*/ 6438 w 3111691"/>
              <a:gd name="connsiteY0" fmla="*/ 1789084 h 3736463"/>
              <a:gd name="connsiteX1" fmla="*/ 1638195 w 3111691"/>
              <a:gd name="connsiteY1" fmla="*/ 166 h 3736463"/>
              <a:gd name="connsiteX2" fmla="*/ 3111691 w 3111691"/>
              <a:gd name="connsiteY2" fmla="*/ 1859422 h 3736463"/>
              <a:gd name="connsiteX3" fmla="*/ 1268918 w 3111691"/>
              <a:gd name="connsiteY3" fmla="*/ 3736263 h 3736463"/>
              <a:gd name="connsiteX4" fmla="*/ 6438 w 3111691"/>
              <a:gd name="connsiteY4" fmla="*/ 1789084 h 3736463"/>
              <a:gd name="connsiteX0" fmla="*/ 8628 w 3113881"/>
              <a:gd name="connsiteY0" fmla="*/ 1789084 h 3743950"/>
              <a:gd name="connsiteX1" fmla="*/ 1640385 w 3113881"/>
              <a:gd name="connsiteY1" fmla="*/ 166 h 3743950"/>
              <a:gd name="connsiteX2" fmla="*/ 3113881 w 3113881"/>
              <a:gd name="connsiteY2" fmla="*/ 1859422 h 3743950"/>
              <a:gd name="connsiteX3" fmla="*/ 1271108 w 3113881"/>
              <a:gd name="connsiteY3" fmla="*/ 3736263 h 3743950"/>
              <a:gd name="connsiteX4" fmla="*/ 8628 w 3113881"/>
              <a:gd name="connsiteY4" fmla="*/ 1789084 h 374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3881" h="3743950">
                <a:moveTo>
                  <a:pt x="8628" y="1789084"/>
                </a:moveTo>
                <a:cubicBezTo>
                  <a:pt x="96551" y="594901"/>
                  <a:pt x="1122843" y="-11557"/>
                  <a:pt x="1640385" y="166"/>
                </a:cubicBezTo>
                <a:cubicBezTo>
                  <a:pt x="2157927" y="11889"/>
                  <a:pt x="3052335" y="428137"/>
                  <a:pt x="3113881" y="1859422"/>
                </a:cubicBezTo>
                <a:cubicBezTo>
                  <a:pt x="3105088" y="3246745"/>
                  <a:pt x="2026042" y="3818324"/>
                  <a:pt x="1271108" y="3736263"/>
                </a:cubicBezTo>
                <a:cubicBezTo>
                  <a:pt x="516174" y="3654202"/>
                  <a:pt x="-79295" y="2983267"/>
                  <a:pt x="8628" y="1789084"/>
                </a:cubicBezTo>
                <a:close/>
              </a:path>
            </a:pathLst>
          </a:custGeom>
          <a:ln>
            <a:noFill/>
          </a:ln>
          <a:effectLst>
            <a:outerShdw dist="63500" dir="13440000" sx="104000" sy="104000" algn="ctr" rotWithShape="0">
              <a:srgbClr val="E98300">
                <a:alpha val="69000"/>
              </a:srgb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>
              <a:defRPr lang="en-CA"/>
            </a:lvl1pPr>
          </a:lstStyle>
          <a:p>
            <a:pPr lvl="0"/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480484" y="1192214"/>
            <a:ext cx="6847416" cy="43767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647" y="365126"/>
            <a:ext cx="11230707" cy="63719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24286916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eft Circ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480648" y="1192213"/>
            <a:ext cx="4151841" cy="3743950"/>
          </a:xfrm>
          <a:custGeom>
            <a:avLst/>
            <a:gdLst>
              <a:gd name="connsiteX0" fmla="*/ 0 w 3175591"/>
              <a:gd name="connsiteY0" fmla="*/ 1859256 h 3718511"/>
              <a:gd name="connsiteX1" fmla="*/ 1587796 w 3175591"/>
              <a:gd name="connsiteY1" fmla="*/ 0 h 3718511"/>
              <a:gd name="connsiteX2" fmla="*/ 3175592 w 3175591"/>
              <a:gd name="connsiteY2" fmla="*/ 1859256 h 3718511"/>
              <a:gd name="connsiteX3" fmla="*/ 1587796 w 3175591"/>
              <a:gd name="connsiteY3" fmla="*/ 3718512 h 3718511"/>
              <a:gd name="connsiteX4" fmla="*/ 0 w 3175591"/>
              <a:gd name="connsiteY4" fmla="*/ 1859256 h 3718511"/>
              <a:gd name="connsiteX0" fmla="*/ 364 w 3175956"/>
              <a:gd name="connsiteY0" fmla="*/ 1859256 h 3718512"/>
              <a:gd name="connsiteX1" fmla="*/ 1702460 w 3175956"/>
              <a:gd name="connsiteY1" fmla="*/ 0 h 3718512"/>
              <a:gd name="connsiteX2" fmla="*/ 3175956 w 3175956"/>
              <a:gd name="connsiteY2" fmla="*/ 1859256 h 3718512"/>
              <a:gd name="connsiteX3" fmla="*/ 1588160 w 3175956"/>
              <a:gd name="connsiteY3" fmla="*/ 3718512 h 3718512"/>
              <a:gd name="connsiteX4" fmla="*/ 364 w 3175956"/>
              <a:gd name="connsiteY4" fmla="*/ 1859256 h 3718512"/>
              <a:gd name="connsiteX0" fmla="*/ 4940 w 3180532"/>
              <a:gd name="connsiteY0" fmla="*/ 1859256 h 3736097"/>
              <a:gd name="connsiteX1" fmla="*/ 1707036 w 3180532"/>
              <a:gd name="connsiteY1" fmla="*/ 0 h 3736097"/>
              <a:gd name="connsiteX2" fmla="*/ 3180532 w 3180532"/>
              <a:gd name="connsiteY2" fmla="*/ 1859256 h 3736097"/>
              <a:gd name="connsiteX3" fmla="*/ 1337759 w 3180532"/>
              <a:gd name="connsiteY3" fmla="*/ 3736097 h 3736097"/>
              <a:gd name="connsiteX4" fmla="*/ 4940 w 3180532"/>
              <a:gd name="connsiteY4" fmla="*/ 1859256 h 3736097"/>
              <a:gd name="connsiteX0" fmla="*/ 3327 w 3108580"/>
              <a:gd name="connsiteY0" fmla="*/ 1789004 h 3736301"/>
              <a:gd name="connsiteX1" fmla="*/ 1635084 w 3108580"/>
              <a:gd name="connsiteY1" fmla="*/ 86 h 3736301"/>
              <a:gd name="connsiteX2" fmla="*/ 3108580 w 3108580"/>
              <a:gd name="connsiteY2" fmla="*/ 1859342 h 3736301"/>
              <a:gd name="connsiteX3" fmla="*/ 1265807 w 3108580"/>
              <a:gd name="connsiteY3" fmla="*/ 3736183 h 3736301"/>
              <a:gd name="connsiteX4" fmla="*/ 3327 w 3108580"/>
              <a:gd name="connsiteY4" fmla="*/ 1789004 h 3736301"/>
              <a:gd name="connsiteX0" fmla="*/ 6438 w 3111691"/>
              <a:gd name="connsiteY0" fmla="*/ 1789084 h 3736381"/>
              <a:gd name="connsiteX1" fmla="*/ 1638195 w 3111691"/>
              <a:gd name="connsiteY1" fmla="*/ 166 h 3736381"/>
              <a:gd name="connsiteX2" fmla="*/ 3111691 w 3111691"/>
              <a:gd name="connsiteY2" fmla="*/ 1859422 h 3736381"/>
              <a:gd name="connsiteX3" fmla="*/ 1268918 w 3111691"/>
              <a:gd name="connsiteY3" fmla="*/ 3736263 h 3736381"/>
              <a:gd name="connsiteX4" fmla="*/ 6438 w 3111691"/>
              <a:gd name="connsiteY4" fmla="*/ 1789084 h 3736381"/>
              <a:gd name="connsiteX0" fmla="*/ 6438 w 3111691"/>
              <a:gd name="connsiteY0" fmla="*/ 1789084 h 3736381"/>
              <a:gd name="connsiteX1" fmla="*/ 1638195 w 3111691"/>
              <a:gd name="connsiteY1" fmla="*/ 166 h 3736381"/>
              <a:gd name="connsiteX2" fmla="*/ 3111691 w 3111691"/>
              <a:gd name="connsiteY2" fmla="*/ 1859422 h 3736381"/>
              <a:gd name="connsiteX3" fmla="*/ 1268918 w 3111691"/>
              <a:gd name="connsiteY3" fmla="*/ 3736263 h 3736381"/>
              <a:gd name="connsiteX4" fmla="*/ 6438 w 3111691"/>
              <a:gd name="connsiteY4" fmla="*/ 1789084 h 3736381"/>
              <a:gd name="connsiteX0" fmla="*/ 6438 w 3111691"/>
              <a:gd name="connsiteY0" fmla="*/ 1789084 h 3736463"/>
              <a:gd name="connsiteX1" fmla="*/ 1638195 w 3111691"/>
              <a:gd name="connsiteY1" fmla="*/ 166 h 3736463"/>
              <a:gd name="connsiteX2" fmla="*/ 3111691 w 3111691"/>
              <a:gd name="connsiteY2" fmla="*/ 1859422 h 3736463"/>
              <a:gd name="connsiteX3" fmla="*/ 1268918 w 3111691"/>
              <a:gd name="connsiteY3" fmla="*/ 3736263 h 3736463"/>
              <a:gd name="connsiteX4" fmla="*/ 6438 w 3111691"/>
              <a:gd name="connsiteY4" fmla="*/ 1789084 h 3736463"/>
              <a:gd name="connsiteX0" fmla="*/ 8628 w 3113881"/>
              <a:gd name="connsiteY0" fmla="*/ 1789084 h 3743950"/>
              <a:gd name="connsiteX1" fmla="*/ 1640385 w 3113881"/>
              <a:gd name="connsiteY1" fmla="*/ 166 h 3743950"/>
              <a:gd name="connsiteX2" fmla="*/ 3113881 w 3113881"/>
              <a:gd name="connsiteY2" fmla="*/ 1859422 h 3743950"/>
              <a:gd name="connsiteX3" fmla="*/ 1271108 w 3113881"/>
              <a:gd name="connsiteY3" fmla="*/ 3736263 h 3743950"/>
              <a:gd name="connsiteX4" fmla="*/ 8628 w 3113881"/>
              <a:gd name="connsiteY4" fmla="*/ 1789084 h 374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3881" h="3743950">
                <a:moveTo>
                  <a:pt x="8628" y="1789084"/>
                </a:moveTo>
                <a:cubicBezTo>
                  <a:pt x="96551" y="594901"/>
                  <a:pt x="1122843" y="-11557"/>
                  <a:pt x="1640385" y="166"/>
                </a:cubicBezTo>
                <a:cubicBezTo>
                  <a:pt x="2157927" y="11889"/>
                  <a:pt x="3052335" y="428137"/>
                  <a:pt x="3113881" y="1859422"/>
                </a:cubicBezTo>
                <a:cubicBezTo>
                  <a:pt x="3105088" y="3246745"/>
                  <a:pt x="2026042" y="3818324"/>
                  <a:pt x="1271108" y="3736263"/>
                </a:cubicBezTo>
                <a:cubicBezTo>
                  <a:pt x="516174" y="3654202"/>
                  <a:pt x="-79295" y="2983267"/>
                  <a:pt x="8628" y="1789084"/>
                </a:cubicBezTo>
                <a:close/>
              </a:path>
            </a:pathLst>
          </a:custGeom>
          <a:ln>
            <a:noFill/>
          </a:ln>
          <a:effectLst>
            <a:outerShdw dist="63500" dir="13440000" sx="104000" sy="104000" algn="ctr" rotWithShape="0">
              <a:srgbClr val="E98300">
                <a:alpha val="69000"/>
              </a:srgb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>
              <a:defRPr lang="en-CA"/>
            </a:lvl1pPr>
          </a:lstStyle>
          <a:p>
            <a:pPr lvl="0"/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4864915" y="1192214"/>
            <a:ext cx="6847416" cy="43767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647" y="365126"/>
            <a:ext cx="11230707" cy="63719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77125836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Right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7631722" y="1158571"/>
            <a:ext cx="4182703" cy="3843877"/>
          </a:xfrm>
          <a:custGeom>
            <a:avLst/>
            <a:gdLst>
              <a:gd name="connsiteX0" fmla="*/ 0 w 3113881"/>
              <a:gd name="connsiteY0" fmla="*/ 299182 h 3773540"/>
              <a:gd name="connsiteX1" fmla="*/ 299182 w 3113881"/>
              <a:gd name="connsiteY1" fmla="*/ 0 h 3773540"/>
              <a:gd name="connsiteX2" fmla="*/ 2814699 w 3113881"/>
              <a:gd name="connsiteY2" fmla="*/ 0 h 3773540"/>
              <a:gd name="connsiteX3" fmla="*/ 3113881 w 3113881"/>
              <a:gd name="connsiteY3" fmla="*/ 299182 h 3773540"/>
              <a:gd name="connsiteX4" fmla="*/ 3113881 w 3113881"/>
              <a:gd name="connsiteY4" fmla="*/ 3474358 h 3773540"/>
              <a:gd name="connsiteX5" fmla="*/ 2814699 w 3113881"/>
              <a:gd name="connsiteY5" fmla="*/ 3773540 h 3773540"/>
              <a:gd name="connsiteX6" fmla="*/ 299182 w 3113881"/>
              <a:gd name="connsiteY6" fmla="*/ 3773540 h 3773540"/>
              <a:gd name="connsiteX7" fmla="*/ 0 w 3113881"/>
              <a:gd name="connsiteY7" fmla="*/ 3474358 h 3773540"/>
              <a:gd name="connsiteX8" fmla="*/ 0 w 3113881"/>
              <a:gd name="connsiteY8" fmla="*/ 299182 h 3773540"/>
              <a:gd name="connsiteX0" fmla="*/ 23446 w 3137327"/>
              <a:gd name="connsiteY0" fmla="*/ 299182 h 3773540"/>
              <a:gd name="connsiteX1" fmla="*/ 322628 w 3137327"/>
              <a:gd name="connsiteY1" fmla="*/ 0 h 3773540"/>
              <a:gd name="connsiteX2" fmla="*/ 2838145 w 3137327"/>
              <a:gd name="connsiteY2" fmla="*/ 0 h 3773540"/>
              <a:gd name="connsiteX3" fmla="*/ 3137327 w 3137327"/>
              <a:gd name="connsiteY3" fmla="*/ 299182 h 3773540"/>
              <a:gd name="connsiteX4" fmla="*/ 3137327 w 3137327"/>
              <a:gd name="connsiteY4" fmla="*/ 3474358 h 3773540"/>
              <a:gd name="connsiteX5" fmla="*/ 2838145 w 3137327"/>
              <a:gd name="connsiteY5" fmla="*/ 3773540 h 3773540"/>
              <a:gd name="connsiteX6" fmla="*/ 322628 w 3137327"/>
              <a:gd name="connsiteY6" fmla="*/ 3773540 h 3773540"/>
              <a:gd name="connsiteX7" fmla="*/ 23446 w 3137327"/>
              <a:gd name="connsiteY7" fmla="*/ 3474358 h 3773540"/>
              <a:gd name="connsiteX8" fmla="*/ 23446 w 3137327"/>
              <a:gd name="connsiteY8" fmla="*/ 299182 h 3773540"/>
              <a:gd name="connsiteX0" fmla="*/ 39565 w 3153446"/>
              <a:gd name="connsiteY0" fmla="*/ 299182 h 3773540"/>
              <a:gd name="connsiteX1" fmla="*/ 338747 w 3153446"/>
              <a:gd name="connsiteY1" fmla="*/ 0 h 3773540"/>
              <a:gd name="connsiteX2" fmla="*/ 2854264 w 3153446"/>
              <a:gd name="connsiteY2" fmla="*/ 0 h 3773540"/>
              <a:gd name="connsiteX3" fmla="*/ 3153446 w 3153446"/>
              <a:gd name="connsiteY3" fmla="*/ 299182 h 3773540"/>
              <a:gd name="connsiteX4" fmla="*/ 3153446 w 3153446"/>
              <a:gd name="connsiteY4" fmla="*/ 3474358 h 3773540"/>
              <a:gd name="connsiteX5" fmla="*/ 2854264 w 3153446"/>
              <a:gd name="connsiteY5" fmla="*/ 3773540 h 3773540"/>
              <a:gd name="connsiteX6" fmla="*/ 338747 w 3153446"/>
              <a:gd name="connsiteY6" fmla="*/ 3773540 h 3773540"/>
              <a:gd name="connsiteX7" fmla="*/ 39565 w 3153446"/>
              <a:gd name="connsiteY7" fmla="*/ 3474358 h 3773540"/>
              <a:gd name="connsiteX8" fmla="*/ 39565 w 3153446"/>
              <a:gd name="connsiteY8" fmla="*/ 299182 h 3773540"/>
              <a:gd name="connsiteX0" fmla="*/ 39565 w 3153446"/>
              <a:gd name="connsiteY0" fmla="*/ 299182 h 3824340"/>
              <a:gd name="connsiteX1" fmla="*/ 338747 w 3153446"/>
              <a:gd name="connsiteY1" fmla="*/ 0 h 3824340"/>
              <a:gd name="connsiteX2" fmla="*/ 2854264 w 3153446"/>
              <a:gd name="connsiteY2" fmla="*/ 0 h 3824340"/>
              <a:gd name="connsiteX3" fmla="*/ 3153446 w 3153446"/>
              <a:gd name="connsiteY3" fmla="*/ 299182 h 3824340"/>
              <a:gd name="connsiteX4" fmla="*/ 3153446 w 3153446"/>
              <a:gd name="connsiteY4" fmla="*/ 3474358 h 3824340"/>
              <a:gd name="connsiteX5" fmla="*/ 2854264 w 3153446"/>
              <a:gd name="connsiteY5" fmla="*/ 3773540 h 3824340"/>
              <a:gd name="connsiteX6" fmla="*/ 338747 w 3153446"/>
              <a:gd name="connsiteY6" fmla="*/ 3773540 h 3824340"/>
              <a:gd name="connsiteX7" fmla="*/ 39565 w 3153446"/>
              <a:gd name="connsiteY7" fmla="*/ 3474358 h 3824340"/>
              <a:gd name="connsiteX8" fmla="*/ 39565 w 3153446"/>
              <a:gd name="connsiteY8" fmla="*/ 299182 h 3824340"/>
              <a:gd name="connsiteX0" fmla="*/ 39565 w 3153446"/>
              <a:gd name="connsiteY0" fmla="*/ 299182 h 3812616"/>
              <a:gd name="connsiteX1" fmla="*/ 338747 w 3153446"/>
              <a:gd name="connsiteY1" fmla="*/ 0 h 3812616"/>
              <a:gd name="connsiteX2" fmla="*/ 2854264 w 3153446"/>
              <a:gd name="connsiteY2" fmla="*/ 0 h 3812616"/>
              <a:gd name="connsiteX3" fmla="*/ 3153446 w 3153446"/>
              <a:gd name="connsiteY3" fmla="*/ 299182 h 3812616"/>
              <a:gd name="connsiteX4" fmla="*/ 3153446 w 3153446"/>
              <a:gd name="connsiteY4" fmla="*/ 3474358 h 3812616"/>
              <a:gd name="connsiteX5" fmla="*/ 2854264 w 3153446"/>
              <a:gd name="connsiteY5" fmla="*/ 3773540 h 3812616"/>
              <a:gd name="connsiteX6" fmla="*/ 338747 w 3153446"/>
              <a:gd name="connsiteY6" fmla="*/ 3773540 h 3812616"/>
              <a:gd name="connsiteX7" fmla="*/ 39565 w 3153446"/>
              <a:gd name="connsiteY7" fmla="*/ 3474358 h 3812616"/>
              <a:gd name="connsiteX8" fmla="*/ 39565 w 3153446"/>
              <a:gd name="connsiteY8" fmla="*/ 299182 h 3812616"/>
              <a:gd name="connsiteX0" fmla="*/ 39565 w 3192522"/>
              <a:gd name="connsiteY0" fmla="*/ 299182 h 3812616"/>
              <a:gd name="connsiteX1" fmla="*/ 338747 w 3192522"/>
              <a:gd name="connsiteY1" fmla="*/ 0 h 3812616"/>
              <a:gd name="connsiteX2" fmla="*/ 2854264 w 3192522"/>
              <a:gd name="connsiteY2" fmla="*/ 0 h 3812616"/>
              <a:gd name="connsiteX3" fmla="*/ 3153446 w 3192522"/>
              <a:gd name="connsiteY3" fmla="*/ 299182 h 3812616"/>
              <a:gd name="connsiteX4" fmla="*/ 3153446 w 3192522"/>
              <a:gd name="connsiteY4" fmla="*/ 3474358 h 3812616"/>
              <a:gd name="connsiteX5" fmla="*/ 2854264 w 3192522"/>
              <a:gd name="connsiteY5" fmla="*/ 3773540 h 3812616"/>
              <a:gd name="connsiteX6" fmla="*/ 338747 w 3192522"/>
              <a:gd name="connsiteY6" fmla="*/ 3773540 h 3812616"/>
              <a:gd name="connsiteX7" fmla="*/ 39565 w 3192522"/>
              <a:gd name="connsiteY7" fmla="*/ 3474358 h 3812616"/>
              <a:gd name="connsiteX8" fmla="*/ 39565 w 3192522"/>
              <a:gd name="connsiteY8" fmla="*/ 299182 h 3812616"/>
              <a:gd name="connsiteX0" fmla="*/ 39565 w 3209926"/>
              <a:gd name="connsiteY0" fmla="*/ 299182 h 3812616"/>
              <a:gd name="connsiteX1" fmla="*/ 338747 w 3209926"/>
              <a:gd name="connsiteY1" fmla="*/ 0 h 3812616"/>
              <a:gd name="connsiteX2" fmla="*/ 2854264 w 3209926"/>
              <a:gd name="connsiteY2" fmla="*/ 0 h 3812616"/>
              <a:gd name="connsiteX3" fmla="*/ 3153446 w 3209926"/>
              <a:gd name="connsiteY3" fmla="*/ 299182 h 3812616"/>
              <a:gd name="connsiteX4" fmla="*/ 3153446 w 3209926"/>
              <a:gd name="connsiteY4" fmla="*/ 3474358 h 3812616"/>
              <a:gd name="connsiteX5" fmla="*/ 2854264 w 3209926"/>
              <a:gd name="connsiteY5" fmla="*/ 3773540 h 3812616"/>
              <a:gd name="connsiteX6" fmla="*/ 338747 w 3209926"/>
              <a:gd name="connsiteY6" fmla="*/ 3773540 h 3812616"/>
              <a:gd name="connsiteX7" fmla="*/ 39565 w 3209926"/>
              <a:gd name="connsiteY7" fmla="*/ 3474358 h 3812616"/>
              <a:gd name="connsiteX8" fmla="*/ 39565 w 3209926"/>
              <a:gd name="connsiteY8" fmla="*/ 299182 h 3812616"/>
              <a:gd name="connsiteX0" fmla="*/ 39565 w 3209926"/>
              <a:gd name="connsiteY0" fmla="*/ 330443 h 3843877"/>
              <a:gd name="connsiteX1" fmla="*/ 338747 w 3209926"/>
              <a:gd name="connsiteY1" fmla="*/ 31261 h 3843877"/>
              <a:gd name="connsiteX2" fmla="*/ 2854264 w 3209926"/>
              <a:gd name="connsiteY2" fmla="*/ 31261 h 3843877"/>
              <a:gd name="connsiteX3" fmla="*/ 3153446 w 3209926"/>
              <a:gd name="connsiteY3" fmla="*/ 330443 h 3843877"/>
              <a:gd name="connsiteX4" fmla="*/ 3153446 w 3209926"/>
              <a:gd name="connsiteY4" fmla="*/ 3505619 h 3843877"/>
              <a:gd name="connsiteX5" fmla="*/ 2854264 w 3209926"/>
              <a:gd name="connsiteY5" fmla="*/ 3804801 h 3843877"/>
              <a:gd name="connsiteX6" fmla="*/ 338747 w 3209926"/>
              <a:gd name="connsiteY6" fmla="*/ 3804801 h 3843877"/>
              <a:gd name="connsiteX7" fmla="*/ 39565 w 3209926"/>
              <a:gd name="connsiteY7" fmla="*/ 3505619 h 3843877"/>
              <a:gd name="connsiteX8" fmla="*/ 39565 w 3209926"/>
              <a:gd name="connsiteY8" fmla="*/ 330443 h 3843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09926" h="3843877">
                <a:moveTo>
                  <a:pt x="39565" y="330443"/>
                </a:moveTo>
                <a:cubicBezTo>
                  <a:pt x="39565" y="165209"/>
                  <a:pt x="173513" y="31261"/>
                  <a:pt x="338747" y="31261"/>
                </a:cubicBezTo>
                <a:cubicBezTo>
                  <a:pt x="1177253" y="31261"/>
                  <a:pt x="1532181" y="-39078"/>
                  <a:pt x="2854264" y="31261"/>
                </a:cubicBezTo>
                <a:cubicBezTo>
                  <a:pt x="3019498" y="31261"/>
                  <a:pt x="3153446" y="165209"/>
                  <a:pt x="3153446" y="330443"/>
                </a:cubicBezTo>
                <a:cubicBezTo>
                  <a:pt x="3214992" y="1406420"/>
                  <a:pt x="3241369" y="2359304"/>
                  <a:pt x="3153446" y="3505619"/>
                </a:cubicBezTo>
                <a:cubicBezTo>
                  <a:pt x="3153446" y="3670853"/>
                  <a:pt x="3019498" y="3804801"/>
                  <a:pt x="2854264" y="3804801"/>
                </a:cubicBezTo>
                <a:cubicBezTo>
                  <a:pt x="2015758" y="3804801"/>
                  <a:pt x="1414646" y="3892724"/>
                  <a:pt x="338747" y="3804801"/>
                </a:cubicBezTo>
                <a:cubicBezTo>
                  <a:pt x="173513" y="3804801"/>
                  <a:pt x="39565" y="3670853"/>
                  <a:pt x="39565" y="3505619"/>
                </a:cubicBezTo>
                <a:cubicBezTo>
                  <a:pt x="-13189" y="2543943"/>
                  <a:pt x="-13189" y="1573474"/>
                  <a:pt x="39565" y="330443"/>
                </a:cubicBezTo>
                <a:close/>
              </a:path>
            </a:pathLst>
          </a:custGeom>
          <a:ln>
            <a:noFill/>
          </a:ln>
          <a:effectLst>
            <a:outerShdw dist="63500" dir="13440000" sx="104000" sy="104000" algn="ctr" rotWithShape="0">
              <a:srgbClr val="E98300">
                <a:alpha val="69000"/>
              </a:srgb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>
              <a:defRPr lang="en-CA"/>
            </a:lvl1pPr>
          </a:lstStyle>
          <a:p>
            <a:pPr lvl="0"/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480484" y="1192214"/>
            <a:ext cx="6847416" cy="43767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647" y="365126"/>
            <a:ext cx="11230707" cy="63719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20253451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icture Right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793929" y="3558655"/>
            <a:ext cx="6115423" cy="2046742"/>
          </a:xfrm>
          <a:custGeom>
            <a:avLst/>
            <a:gdLst>
              <a:gd name="connsiteX0" fmla="*/ 0 w 4484076"/>
              <a:gd name="connsiteY0" fmla="*/ 178373 h 1967064"/>
              <a:gd name="connsiteX1" fmla="*/ 178373 w 4484076"/>
              <a:gd name="connsiteY1" fmla="*/ 0 h 1967064"/>
              <a:gd name="connsiteX2" fmla="*/ 4305703 w 4484076"/>
              <a:gd name="connsiteY2" fmla="*/ 0 h 1967064"/>
              <a:gd name="connsiteX3" fmla="*/ 4484076 w 4484076"/>
              <a:gd name="connsiteY3" fmla="*/ 178373 h 1967064"/>
              <a:gd name="connsiteX4" fmla="*/ 4484076 w 4484076"/>
              <a:gd name="connsiteY4" fmla="*/ 1788691 h 1967064"/>
              <a:gd name="connsiteX5" fmla="*/ 4305703 w 4484076"/>
              <a:gd name="connsiteY5" fmla="*/ 1967064 h 1967064"/>
              <a:gd name="connsiteX6" fmla="*/ 178373 w 4484076"/>
              <a:gd name="connsiteY6" fmla="*/ 1967064 h 1967064"/>
              <a:gd name="connsiteX7" fmla="*/ 0 w 4484076"/>
              <a:gd name="connsiteY7" fmla="*/ 1788691 h 1967064"/>
              <a:gd name="connsiteX8" fmla="*/ 0 w 4484076"/>
              <a:gd name="connsiteY8" fmla="*/ 178373 h 1967064"/>
              <a:gd name="connsiteX0" fmla="*/ 0 w 4484076"/>
              <a:gd name="connsiteY0" fmla="*/ 190096 h 1978787"/>
              <a:gd name="connsiteX1" fmla="*/ 178373 w 4484076"/>
              <a:gd name="connsiteY1" fmla="*/ 11723 h 1978787"/>
              <a:gd name="connsiteX2" fmla="*/ 4305703 w 4484076"/>
              <a:gd name="connsiteY2" fmla="*/ 11723 h 1978787"/>
              <a:gd name="connsiteX3" fmla="*/ 4484076 w 4484076"/>
              <a:gd name="connsiteY3" fmla="*/ 190096 h 1978787"/>
              <a:gd name="connsiteX4" fmla="*/ 4484076 w 4484076"/>
              <a:gd name="connsiteY4" fmla="*/ 1800414 h 1978787"/>
              <a:gd name="connsiteX5" fmla="*/ 4305703 w 4484076"/>
              <a:gd name="connsiteY5" fmla="*/ 1978787 h 1978787"/>
              <a:gd name="connsiteX6" fmla="*/ 178373 w 4484076"/>
              <a:gd name="connsiteY6" fmla="*/ 1978787 h 1978787"/>
              <a:gd name="connsiteX7" fmla="*/ 0 w 4484076"/>
              <a:gd name="connsiteY7" fmla="*/ 1800414 h 1978787"/>
              <a:gd name="connsiteX8" fmla="*/ 0 w 4484076"/>
              <a:gd name="connsiteY8" fmla="*/ 190096 h 1978787"/>
              <a:gd name="connsiteX0" fmla="*/ 0 w 4484076"/>
              <a:gd name="connsiteY0" fmla="*/ 216356 h 2005047"/>
              <a:gd name="connsiteX1" fmla="*/ 178373 w 4484076"/>
              <a:gd name="connsiteY1" fmla="*/ 37983 h 2005047"/>
              <a:gd name="connsiteX2" fmla="*/ 4305703 w 4484076"/>
              <a:gd name="connsiteY2" fmla="*/ 37983 h 2005047"/>
              <a:gd name="connsiteX3" fmla="*/ 4484076 w 4484076"/>
              <a:gd name="connsiteY3" fmla="*/ 216356 h 2005047"/>
              <a:gd name="connsiteX4" fmla="*/ 4484076 w 4484076"/>
              <a:gd name="connsiteY4" fmla="*/ 1826674 h 2005047"/>
              <a:gd name="connsiteX5" fmla="*/ 4305703 w 4484076"/>
              <a:gd name="connsiteY5" fmla="*/ 2005047 h 2005047"/>
              <a:gd name="connsiteX6" fmla="*/ 178373 w 4484076"/>
              <a:gd name="connsiteY6" fmla="*/ 2005047 h 2005047"/>
              <a:gd name="connsiteX7" fmla="*/ 0 w 4484076"/>
              <a:gd name="connsiteY7" fmla="*/ 1826674 h 2005047"/>
              <a:gd name="connsiteX8" fmla="*/ 0 w 4484076"/>
              <a:gd name="connsiteY8" fmla="*/ 216356 h 2005047"/>
              <a:gd name="connsiteX0" fmla="*/ 0 w 4484076"/>
              <a:gd name="connsiteY0" fmla="*/ 201570 h 1990261"/>
              <a:gd name="connsiteX1" fmla="*/ 178373 w 4484076"/>
              <a:gd name="connsiteY1" fmla="*/ 23197 h 1990261"/>
              <a:gd name="connsiteX2" fmla="*/ 4305703 w 4484076"/>
              <a:gd name="connsiteY2" fmla="*/ 23197 h 1990261"/>
              <a:gd name="connsiteX3" fmla="*/ 4484076 w 4484076"/>
              <a:gd name="connsiteY3" fmla="*/ 201570 h 1990261"/>
              <a:gd name="connsiteX4" fmla="*/ 4484076 w 4484076"/>
              <a:gd name="connsiteY4" fmla="*/ 1811888 h 1990261"/>
              <a:gd name="connsiteX5" fmla="*/ 4305703 w 4484076"/>
              <a:gd name="connsiteY5" fmla="*/ 1990261 h 1990261"/>
              <a:gd name="connsiteX6" fmla="*/ 178373 w 4484076"/>
              <a:gd name="connsiteY6" fmla="*/ 1990261 h 1990261"/>
              <a:gd name="connsiteX7" fmla="*/ 0 w 4484076"/>
              <a:gd name="connsiteY7" fmla="*/ 1811888 h 1990261"/>
              <a:gd name="connsiteX8" fmla="*/ 0 w 4484076"/>
              <a:gd name="connsiteY8" fmla="*/ 201570 h 1990261"/>
              <a:gd name="connsiteX0" fmla="*/ 0 w 4515337"/>
              <a:gd name="connsiteY0" fmla="*/ 201570 h 1990261"/>
              <a:gd name="connsiteX1" fmla="*/ 178373 w 4515337"/>
              <a:gd name="connsiteY1" fmla="*/ 23197 h 1990261"/>
              <a:gd name="connsiteX2" fmla="*/ 4305703 w 4515337"/>
              <a:gd name="connsiteY2" fmla="*/ 23197 h 1990261"/>
              <a:gd name="connsiteX3" fmla="*/ 4484076 w 4515337"/>
              <a:gd name="connsiteY3" fmla="*/ 201570 h 1990261"/>
              <a:gd name="connsiteX4" fmla="*/ 4484076 w 4515337"/>
              <a:gd name="connsiteY4" fmla="*/ 1811888 h 1990261"/>
              <a:gd name="connsiteX5" fmla="*/ 4305703 w 4515337"/>
              <a:gd name="connsiteY5" fmla="*/ 1990261 h 1990261"/>
              <a:gd name="connsiteX6" fmla="*/ 178373 w 4515337"/>
              <a:gd name="connsiteY6" fmla="*/ 1990261 h 1990261"/>
              <a:gd name="connsiteX7" fmla="*/ 0 w 4515337"/>
              <a:gd name="connsiteY7" fmla="*/ 1811888 h 1990261"/>
              <a:gd name="connsiteX8" fmla="*/ 0 w 4515337"/>
              <a:gd name="connsiteY8" fmla="*/ 201570 h 1990261"/>
              <a:gd name="connsiteX0" fmla="*/ 0 w 4540174"/>
              <a:gd name="connsiteY0" fmla="*/ 201570 h 1990261"/>
              <a:gd name="connsiteX1" fmla="*/ 178373 w 4540174"/>
              <a:gd name="connsiteY1" fmla="*/ 23197 h 1990261"/>
              <a:gd name="connsiteX2" fmla="*/ 4305703 w 4540174"/>
              <a:gd name="connsiteY2" fmla="*/ 23197 h 1990261"/>
              <a:gd name="connsiteX3" fmla="*/ 4484076 w 4540174"/>
              <a:gd name="connsiteY3" fmla="*/ 201570 h 1990261"/>
              <a:gd name="connsiteX4" fmla="*/ 4484076 w 4540174"/>
              <a:gd name="connsiteY4" fmla="*/ 1811888 h 1990261"/>
              <a:gd name="connsiteX5" fmla="*/ 4305703 w 4540174"/>
              <a:gd name="connsiteY5" fmla="*/ 1990261 h 1990261"/>
              <a:gd name="connsiteX6" fmla="*/ 178373 w 4540174"/>
              <a:gd name="connsiteY6" fmla="*/ 1990261 h 1990261"/>
              <a:gd name="connsiteX7" fmla="*/ 0 w 4540174"/>
              <a:gd name="connsiteY7" fmla="*/ 1811888 h 1990261"/>
              <a:gd name="connsiteX8" fmla="*/ 0 w 4540174"/>
              <a:gd name="connsiteY8" fmla="*/ 201570 h 1990261"/>
              <a:gd name="connsiteX0" fmla="*/ 0 w 4540174"/>
              <a:gd name="connsiteY0" fmla="*/ 201570 h 2017614"/>
              <a:gd name="connsiteX1" fmla="*/ 178373 w 4540174"/>
              <a:gd name="connsiteY1" fmla="*/ 23197 h 2017614"/>
              <a:gd name="connsiteX2" fmla="*/ 4305703 w 4540174"/>
              <a:gd name="connsiteY2" fmla="*/ 23197 h 2017614"/>
              <a:gd name="connsiteX3" fmla="*/ 4484076 w 4540174"/>
              <a:gd name="connsiteY3" fmla="*/ 201570 h 2017614"/>
              <a:gd name="connsiteX4" fmla="*/ 4484076 w 4540174"/>
              <a:gd name="connsiteY4" fmla="*/ 1811888 h 2017614"/>
              <a:gd name="connsiteX5" fmla="*/ 4305703 w 4540174"/>
              <a:gd name="connsiteY5" fmla="*/ 1990261 h 2017614"/>
              <a:gd name="connsiteX6" fmla="*/ 178373 w 4540174"/>
              <a:gd name="connsiteY6" fmla="*/ 1990261 h 2017614"/>
              <a:gd name="connsiteX7" fmla="*/ 0 w 4540174"/>
              <a:gd name="connsiteY7" fmla="*/ 1811888 h 2017614"/>
              <a:gd name="connsiteX8" fmla="*/ 0 w 4540174"/>
              <a:gd name="connsiteY8" fmla="*/ 201570 h 2017614"/>
              <a:gd name="connsiteX0" fmla="*/ 0 w 4540174"/>
              <a:gd name="connsiteY0" fmla="*/ 201570 h 2046742"/>
              <a:gd name="connsiteX1" fmla="*/ 178373 w 4540174"/>
              <a:gd name="connsiteY1" fmla="*/ 23197 h 2046742"/>
              <a:gd name="connsiteX2" fmla="*/ 4305703 w 4540174"/>
              <a:gd name="connsiteY2" fmla="*/ 23197 h 2046742"/>
              <a:gd name="connsiteX3" fmla="*/ 4484076 w 4540174"/>
              <a:gd name="connsiteY3" fmla="*/ 201570 h 2046742"/>
              <a:gd name="connsiteX4" fmla="*/ 4484076 w 4540174"/>
              <a:gd name="connsiteY4" fmla="*/ 1811888 h 2046742"/>
              <a:gd name="connsiteX5" fmla="*/ 4305703 w 4540174"/>
              <a:gd name="connsiteY5" fmla="*/ 1990261 h 2046742"/>
              <a:gd name="connsiteX6" fmla="*/ 178373 w 4540174"/>
              <a:gd name="connsiteY6" fmla="*/ 1990261 h 2046742"/>
              <a:gd name="connsiteX7" fmla="*/ 0 w 4540174"/>
              <a:gd name="connsiteY7" fmla="*/ 1811888 h 2046742"/>
              <a:gd name="connsiteX8" fmla="*/ 0 w 4540174"/>
              <a:gd name="connsiteY8" fmla="*/ 201570 h 2046742"/>
              <a:gd name="connsiteX0" fmla="*/ 31261 w 4571435"/>
              <a:gd name="connsiteY0" fmla="*/ 201570 h 2046742"/>
              <a:gd name="connsiteX1" fmla="*/ 209634 w 4571435"/>
              <a:gd name="connsiteY1" fmla="*/ 23197 h 2046742"/>
              <a:gd name="connsiteX2" fmla="*/ 4336964 w 4571435"/>
              <a:gd name="connsiteY2" fmla="*/ 23197 h 2046742"/>
              <a:gd name="connsiteX3" fmla="*/ 4515337 w 4571435"/>
              <a:gd name="connsiteY3" fmla="*/ 201570 h 2046742"/>
              <a:gd name="connsiteX4" fmla="*/ 4515337 w 4571435"/>
              <a:gd name="connsiteY4" fmla="*/ 1811888 h 2046742"/>
              <a:gd name="connsiteX5" fmla="*/ 4336964 w 4571435"/>
              <a:gd name="connsiteY5" fmla="*/ 1990261 h 2046742"/>
              <a:gd name="connsiteX6" fmla="*/ 209634 w 4571435"/>
              <a:gd name="connsiteY6" fmla="*/ 1990261 h 2046742"/>
              <a:gd name="connsiteX7" fmla="*/ 31261 w 4571435"/>
              <a:gd name="connsiteY7" fmla="*/ 1811888 h 2046742"/>
              <a:gd name="connsiteX8" fmla="*/ 31261 w 4571435"/>
              <a:gd name="connsiteY8" fmla="*/ 201570 h 2046742"/>
              <a:gd name="connsiteX0" fmla="*/ 46393 w 4586567"/>
              <a:gd name="connsiteY0" fmla="*/ 201570 h 2046742"/>
              <a:gd name="connsiteX1" fmla="*/ 224766 w 4586567"/>
              <a:gd name="connsiteY1" fmla="*/ 23197 h 2046742"/>
              <a:gd name="connsiteX2" fmla="*/ 4352096 w 4586567"/>
              <a:gd name="connsiteY2" fmla="*/ 23197 h 2046742"/>
              <a:gd name="connsiteX3" fmla="*/ 4530469 w 4586567"/>
              <a:gd name="connsiteY3" fmla="*/ 201570 h 2046742"/>
              <a:gd name="connsiteX4" fmla="*/ 4530469 w 4586567"/>
              <a:gd name="connsiteY4" fmla="*/ 1811888 h 2046742"/>
              <a:gd name="connsiteX5" fmla="*/ 4352096 w 4586567"/>
              <a:gd name="connsiteY5" fmla="*/ 1990261 h 2046742"/>
              <a:gd name="connsiteX6" fmla="*/ 224766 w 4586567"/>
              <a:gd name="connsiteY6" fmla="*/ 1990261 h 2046742"/>
              <a:gd name="connsiteX7" fmla="*/ 46393 w 4586567"/>
              <a:gd name="connsiteY7" fmla="*/ 1811888 h 2046742"/>
              <a:gd name="connsiteX8" fmla="*/ 46393 w 4586567"/>
              <a:gd name="connsiteY8" fmla="*/ 201570 h 2046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86567" h="2046742">
                <a:moveTo>
                  <a:pt x="46393" y="201570"/>
                </a:moveTo>
                <a:cubicBezTo>
                  <a:pt x="46393" y="103057"/>
                  <a:pt x="126253" y="23197"/>
                  <a:pt x="224766" y="23197"/>
                </a:cubicBezTo>
                <a:cubicBezTo>
                  <a:pt x="1670881" y="-3180"/>
                  <a:pt x="2765304" y="-11973"/>
                  <a:pt x="4352096" y="23197"/>
                </a:cubicBezTo>
                <a:cubicBezTo>
                  <a:pt x="4450609" y="23197"/>
                  <a:pt x="4530469" y="103057"/>
                  <a:pt x="4530469" y="201570"/>
                </a:cubicBezTo>
                <a:cubicBezTo>
                  <a:pt x="4600807" y="870227"/>
                  <a:pt x="4609599" y="1319077"/>
                  <a:pt x="4530469" y="1811888"/>
                </a:cubicBezTo>
                <a:cubicBezTo>
                  <a:pt x="4530469" y="1910401"/>
                  <a:pt x="4450609" y="1990261"/>
                  <a:pt x="4352096" y="1990261"/>
                </a:cubicBezTo>
                <a:cubicBezTo>
                  <a:pt x="2949942" y="2051807"/>
                  <a:pt x="1706051" y="2078185"/>
                  <a:pt x="224766" y="1990261"/>
                </a:cubicBezTo>
                <a:cubicBezTo>
                  <a:pt x="126253" y="1990261"/>
                  <a:pt x="46393" y="1910401"/>
                  <a:pt x="46393" y="1811888"/>
                </a:cubicBezTo>
                <a:cubicBezTo>
                  <a:pt x="-23946" y="1257530"/>
                  <a:pt x="-6361" y="799889"/>
                  <a:pt x="46393" y="201570"/>
                </a:cubicBezTo>
                <a:close/>
              </a:path>
            </a:pathLst>
          </a:custGeom>
          <a:ln>
            <a:noFill/>
          </a:ln>
          <a:effectLst>
            <a:outerShdw dist="63500" dir="13440000" sx="104000" sy="104000" algn="ctr" rotWithShape="0">
              <a:srgbClr val="E98300">
                <a:alpha val="69000"/>
              </a:srgb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>
              <a:defRPr lang="en-CA" dirty="0"/>
            </a:lvl1pPr>
          </a:lstStyle>
          <a:p>
            <a:pPr lvl="0"/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480484" y="1192215"/>
            <a:ext cx="11230869" cy="22016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647" y="365126"/>
            <a:ext cx="11230707" cy="63719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355542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07C5-D64C-4299-AABE-3FF4CEA1BB55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19/09/2017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59619-F1A8-4847-8E24-B7736590345F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073401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4821841" y="1192214"/>
            <a:ext cx="6847416" cy="41092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647" y="365126"/>
            <a:ext cx="11230707" cy="63719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8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480648" y="1340242"/>
            <a:ext cx="4151841" cy="3773540"/>
          </a:xfrm>
          <a:custGeom>
            <a:avLst/>
            <a:gdLst>
              <a:gd name="connsiteX0" fmla="*/ 0 w 3113881"/>
              <a:gd name="connsiteY0" fmla="*/ 598145 h 3743950"/>
              <a:gd name="connsiteX1" fmla="*/ 598145 w 3113881"/>
              <a:gd name="connsiteY1" fmla="*/ 0 h 3743950"/>
              <a:gd name="connsiteX2" fmla="*/ 2515736 w 3113881"/>
              <a:gd name="connsiteY2" fmla="*/ 0 h 3743950"/>
              <a:gd name="connsiteX3" fmla="*/ 3113881 w 3113881"/>
              <a:gd name="connsiteY3" fmla="*/ 598145 h 3743950"/>
              <a:gd name="connsiteX4" fmla="*/ 3113881 w 3113881"/>
              <a:gd name="connsiteY4" fmla="*/ 3145805 h 3743950"/>
              <a:gd name="connsiteX5" fmla="*/ 2515736 w 3113881"/>
              <a:gd name="connsiteY5" fmla="*/ 3743950 h 3743950"/>
              <a:gd name="connsiteX6" fmla="*/ 598145 w 3113881"/>
              <a:gd name="connsiteY6" fmla="*/ 3743950 h 3743950"/>
              <a:gd name="connsiteX7" fmla="*/ 0 w 3113881"/>
              <a:gd name="connsiteY7" fmla="*/ 3145805 h 3743950"/>
              <a:gd name="connsiteX8" fmla="*/ 0 w 3113881"/>
              <a:gd name="connsiteY8" fmla="*/ 598145 h 3743950"/>
              <a:gd name="connsiteX0" fmla="*/ 0 w 3113881"/>
              <a:gd name="connsiteY0" fmla="*/ 598145 h 3743950"/>
              <a:gd name="connsiteX1" fmla="*/ 598145 w 3113881"/>
              <a:gd name="connsiteY1" fmla="*/ 0 h 3743950"/>
              <a:gd name="connsiteX2" fmla="*/ 2515736 w 3113881"/>
              <a:gd name="connsiteY2" fmla="*/ 0 h 3743950"/>
              <a:gd name="connsiteX3" fmla="*/ 3113881 w 3113881"/>
              <a:gd name="connsiteY3" fmla="*/ 598145 h 3743950"/>
              <a:gd name="connsiteX4" fmla="*/ 3113881 w 3113881"/>
              <a:gd name="connsiteY4" fmla="*/ 3145805 h 3743950"/>
              <a:gd name="connsiteX5" fmla="*/ 2515736 w 3113881"/>
              <a:gd name="connsiteY5" fmla="*/ 3743950 h 3743950"/>
              <a:gd name="connsiteX6" fmla="*/ 598145 w 3113881"/>
              <a:gd name="connsiteY6" fmla="*/ 3743950 h 3743950"/>
              <a:gd name="connsiteX7" fmla="*/ 0 w 3113881"/>
              <a:gd name="connsiteY7" fmla="*/ 3145805 h 3743950"/>
              <a:gd name="connsiteX8" fmla="*/ 0 w 3113881"/>
              <a:gd name="connsiteY8" fmla="*/ 598145 h 3743950"/>
              <a:gd name="connsiteX0" fmla="*/ 0 w 3113881"/>
              <a:gd name="connsiteY0" fmla="*/ 598145 h 3743950"/>
              <a:gd name="connsiteX1" fmla="*/ 598145 w 3113881"/>
              <a:gd name="connsiteY1" fmla="*/ 0 h 3743950"/>
              <a:gd name="connsiteX2" fmla="*/ 2515736 w 3113881"/>
              <a:gd name="connsiteY2" fmla="*/ 0 h 3743950"/>
              <a:gd name="connsiteX3" fmla="*/ 3113881 w 3113881"/>
              <a:gd name="connsiteY3" fmla="*/ 598145 h 3743950"/>
              <a:gd name="connsiteX4" fmla="*/ 3113881 w 3113881"/>
              <a:gd name="connsiteY4" fmla="*/ 3145805 h 3743950"/>
              <a:gd name="connsiteX5" fmla="*/ 2515736 w 3113881"/>
              <a:gd name="connsiteY5" fmla="*/ 3743950 h 3743950"/>
              <a:gd name="connsiteX6" fmla="*/ 598145 w 3113881"/>
              <a:gd name="connsiteY6" fmla="*/ 3743950 h 3743950"/>
              <a:gd name="connsiteX7" fmla="*/ 0 w 3113881"/>
              <a:gd name="connsiteY7" fmla="*/ 3145805 h 3743950"/>
              <a:gd name="connsiteX8" fmla="*/ 0 w 3113881"/>
              <a:gd name="connsiteY8" fmla="*/ 598145 h 3743950"/>
              <a:gd name="connsiteX0" fmla="*/ 0 w 3113881"/>
              <a:gd name="connsiteY0" fmla="*/ 600526 h 3746331"/>
              <a:gd name="connsiteX1" fmla="*/ 598145 w 3113881"/>
              <a:gd name="connsiteY1" fmla="*/ 2381 h 3746331"/>
              <a:gd name="connsiteX2" fmla="*/ 2515736 w 3113881"/>
              <a:gd name="connsiteY2" fmla="*/ 2381 h 3746331"/>
              <a:gd name="connsiteX3" fmla="*/ 3113881 w 3113881"/>
              <a:gd name="connsiteY3" fmla="*/ 600526 h 3746331"/>
              <a:gd name="connsiteX4" fmla="*/ 3113881 w 3113881"/>
              <a:gd name="connsiteY4" fmla="*/ 3148186 h 3746331"/>
              <a:gd name="connsiteX5" fmla="*/ 2515736 w 3113881"/>
              <a:gd name="connsiteY5" fmla="*/ 3746331 h 3746331"/>
              <a:gd name="connsiteX6" fmla="*/ 598145 w 3113881"/>
              <a:gd name="connsiteY6" fmla="*/ 3746331 h 3746331"/>
              <a:gd name="connsiteX7" fmla="*/ 0 w 3113881"/>
              <a:gd name="connsiteY7" fmla="*/ 3148186 h 3746331"/>
              <a:gd name="connsiteX8" fmla="*/ 0 w 3113881"/>
              <a:gd name="connsiteY8" fmla="*/ 600526 h 3746331"/>
              <a:gd name="connsiteX0" fmla="*/ 0 w 3113881"/>
              <a:gd name="connsiteY0" fmla="*/ 600526 h 3746331"/>
              <a:gd name="connsiteX1" fmla="*/ 598145 w 3113881"/>
              <a:gd name="connsiteY1" fmla="*/ 2381 h 3746331"/>
              <a:gd name="connsiteX2" fmla="*/ 2515736 w 3113881"/>
              <a:gd name="connsiteY2" fmla="*/ 2381 h 3746331"/>
              <a:gd name="connsiteX3" fmla="*/ 3113881 w 3113881"/>
              <a:gd name="connsiteY3" fmla="*/ 600526 h 3746331"/>
              <a:gd name="connsiteX4" fmla="*/ 3113881 w 3113881"/>
              <a:gd name="connsiteY4" fmla="*/ 3148186 h 3746331"/>
              <a:gd name="connsiteX5" fmla="*/ 2515736 w 3113881"/>
              <a:gd name="connsiteY5" fmla="*/ 3746331 h 3746331"/>
              <a:gd name="connsiteX6" fmla="*/ 598145 w 3113881"/>
              <a:gd name="connsiteY6" fmla="*/ 3746331 h 3746331"/>
              <a:gd name="connsiteX7" fmla="*/ 0 w 3113881"/>
              <a:gd name="connsiteY7" fmla="*/ 3148186 h 3746331"/>
              <a:gd name="connsiteX8" fmla="*/ 0 w 3113881"/>
              <a:gd name="connsiteY8" fmla="*/ 600526 h 3746331"/>
              <a:gd name="connsiteX0" fmla="*/ 0 w 3113881"/>
              <a:gd name="connsiteY0" fmla="*/ 600526 h 3746331"/>
              <a:gd name="connsiteX1" fmla="*/ 598145 w 3113881"/>
              <a:gd name="connsiteY1" fmla="*/ 2381 h 3746331"/>
              <a:gd name="connsiteX2" fmla="*/ 2515736 w 3113881"/>
              <a:gd name="connsiteY2" fmla="*/ 2381 h 3746331"/>
              <a:gd name="connsiteX3" fmla="*/ 3113881 w 3113881"/>
              <a:gd name="connsiteY3" fmla="*/ 600526 h 3746331"/>
              <a:gd name="connsiteX4" fmla="*/ 3113881 w 3113881"/>
              <a:gd name="connsiteY4" fmla="*/ 3148186 h 3746331"/>
              <a:gd name="connsiteX5" fmla="*/ 2515736 w 3113881"/>
              <a:gd name="connsiteY5" fmla="*/ 3746331 h 3746331"/>
              <a:gd name="connsiteX6" fmla="*/ 598145 w 3113881"/>
              <a:gd name="connsiteY6" fmla="*/ 3746331 h 3746331"/>
              <a:gd name="connsiteX7" fmla="*/ 0 w 3113881"/>
              <a:gd name="connsiteY7" fmla="*/ 3148186 h 3746331"/>
              <a:gd name="connsiteX8" fmla="*/ 0 w 3113881"/>
              <a:gd name="connsiteY8" fmla="*/ 600526 h 3746331"/>
              <a:gd name="connsiteX0" fmla="*/ 0 w 3113881"/>
              <a:gd name="connsiteY0" fmla="*/ 600526 h 3746331"/>
              <a:gd name="connsiteX1" fmla="*/ 598145 w 3113881"/>
              <a:gd name="connsiteY1" fmla="*/ 2381 h 3746331"/>
              <a:gd name="connsiteX2" fmla="*/ 2515736 w 3113881"/>
              <a:gd name="connsiteY2" fmla="*/ 2381 h 3746331"/>
              <a:gd name="connsiteX3" fmla="*/ 3113881 w 3113881"/>
              <a:gd name="connsiteY3" fmla="*/ 600526 h 3746331"/>
              <a:gd name="connsiteX4" fmla="*/ 3113881 w 3113881"/>
              <a:gd name="connsiteY4" fmla="*/ 3148186 h 3746331"/>
              <a:gd name="connsiteX5" fmla="*/ 2515736 w 3113881"/>
              <a:gd name="connsiteY5" fmla="*/ 3746331 h 3746331"/>
              <a:gd name="connsiteX6" fmla="*/ 598145 w 3113881"/>
              <a:gd name="connsiteY6" fmla="*/ 3746331 h 3746331"/>
              <a:gd name="connsiteX7" fmla="*/ 0 w 3113881"/>
              <a:gd name="connsiteY7" fmla="*/ 3148186 h 3746331"/>
              <a:gd name="connsiteX8" fmla="*/ 0 w 3113881"/>
              <a:gd name="connsiteY8" fmla="*/ 600526 h 3746331"/>
              <a:gd name="connsiteX0" fmla="*/ 0 w 3113881"/>
              <a:gd name="connsiteY0" fmla="*/ 600526 h 3765279"/>
              <a:gd name="connsiteX1" fmla="*/ 598145 w 3113881"/>
              <a:gd name="connsiteY1" fmla="*/ 2381 h 3765279"/>
              <a:gd name="connsiteX2" fmla="*/ 2515736 w 3113881"/>
              <a:gd name="connsiteY2" fmla="*/ 2381 h 3765279"/>
              <a:gd name="connsiteX3" fmla="*/ 3113881 w 3113881"/>
              <a:gd name="connsiteY3" fmla="*/ 600526 h 3765279"/>
              <a:gd name="connsiteX4" fmla="*/ 3113881 w 3113881"/>
              <a:gd name="connsiteY4" fmla="*/ 3148186 h 3765279"/>
              <a:gd name="connsiteX5" fmla="*/ 2515736 w 3113881"/>
              <a:gd name="connsiteY5" fmla="*/ 3746331 h 3765279"/>
              <a:gd name="connsiteX6" fmla="*/ 598145 w 3113881"/>
              <a:gd name="connsiteY6" fmla="*/ 3746331 h 3765279"/>
              <a:gd name="connsiteX7" fmla="*/ 0 w 3113881"/>
              <a:gd name="connsiteY7" fmla="*/ 3148186 h 3765279"/>
              <a:gd name="connsiteX8" fmla="*/ 0 w 3113881"/>
              <a:gd name="connsiteY8" fmla="*/ 600526 h 3765279"/>
              <a:gd name="connsiteX0" fmla="*/ 0 w 3113881"/>
              <a:gd name="connsiteY0" fmla="*/ 600526 h 3765279"/>
              <a:gd name="connsiteX1" fmla="*/ 598145 w 3113881"/>
              <a:gd name="connsiteY1" fmla="*/ 2381 h 3765279"/>
              <a:gd name="connsiteX2" fmla="*/ 2515736 w 3113881"/>
              <a:gd name="connsiteY2" fmla="*/ 2381 h 3765279"/>
              <a:gd name="connsiteX3" fmla="*/ 3113881 w 3113881"/>
              <a:gd name="connsiteY3" fmla="*/ 600526 h 3765279"/>
              <a:gd name="connsiteX4" fmla="*/ 3113881 w 3113881"/>
              <a:gd name="connsiteY4" fmla="*/ 3148186 h 3765279"/>
              <a:gd name="connsiteX5" fmla="*/ 2515736 w 3113881"/>
              <a:gd name="connsiteY5" fmla="*/ 3746331 h 3765279"/>
              <a:gd name="connsiteX6" fmla="*/ 598145 w 3113881"/>
              <a:gd name="connsiteY6" fmla="*/ 3746331 h 3765279"/>
              <a:gd name="connsiteX7" fmla="*/ 0 w 3113881"/>
              <a:gd name="connsiteY7" fmla="*/ 3148186 h 3765279"/>
              <a:gd name="connsiteX8" fmla="*/ 0 w 3113881"/>
              <a:gd name="connsiteY8" fmla="*/ 600526 h 3765279"/>
              <a:gd name="connsiteX0" fmla="*/ 28482 w 3142363"/>
              <a:gd name="connsiteY0" fmla="*/ 600526 h 3765279"/>
              <a:gd name="connsiteX1" fmla="*/ 626627 w 3142363"/>
              <a:gd name="connsiteY1" fmla="*/ 2381 h 3765279"/>
              <a:gd name="connsiteX2" fmla="*/ 2544218 w 3142363"/>
              <a:gd name="connsiteY2" fmla="*/ 2381 h 3765279"/>
              <a:gd name="connsiteX3" fmla="*/ 3142363 w 3142363"/>
              <a:gd name="connsiteY3" fmla="*/ 600526 h 3765279"/>
              <a:gd name="connsiteX4" fmla="*/ 3142363 w 3142363"/>
              <a:gd name="connsiteY4" fmla="*/ 3148186 h 3765279"/>
              <a:gd name="connsiteX5" fmla="*/ 2544218 w 3142363"/>
              <a:gd name="connsiteY5" fmla="*/ 3746331 h 3765279"/>
              <a:gd name="connsiteX6" fmla="*/ 626627 w 3142363"/>
              <a:gd name="connsiteY6" fmla="*/ 3746331 h 3765279"/>
              <a:gd name="connsiteX7" fmla="*/ 28482 w 3142363"/>
              <a:gd name="connsiteY7" fmla="*/ 3148186 h 3765279"/>
              <a:gd name="connsiteX8" fmla="*/ 28482 w 3142363"/>
              <a:gd name="connsiteY8" fmla="*/ 600526 h 3765279"/>
              <a:gd name="connsiteX0" fmla="*/ 0 w 3113881"/>
              <a:gd name="connsiteY0" fmla="*/ 600526 h 3765279"/>
              <a:gd name="connsiteX1" fmla="*/ 598145 w 3113881"/>
              <a:gd name="connsiteY1" fmla="*/ 2381 h 3765279"/>
              <a:gd name="connsiteX2" fmla="*/ 2515736 w 3113881"/>
              <a:gd name="connsiteY2" fmla="*/ 2381 h 3765279"/>
              <a:gd name="connsiteX3" fmla="*/ 3113881 w 3113881"/>
              <a:gd name="connsiteY3" fmla="*/ 600526 h 3765279"/>
              <a:gd name="connsiteX4" fmla="*/ 3113881 w 3113881"/>
              <a:gd name="connsiteY4" fmla="*/ 3148186 h 3765279"/>
              <a:gd name="connsiteX5" fmla="*/ 2515736 w 3113881"/>
              <a:gd name="connsiteY5" fmla="*/ 3746331 h 3765279"/>
              <a:gd name="connsiteX6" fmla="*/ 598145 w 3113881"/>
              <a:gd name="connsiteY6" fmla="*/ 3746331 h 3765279"/>
              <a:gd name="connsiteX7" fmla="*/ 0 w 3113881"/>
              <a:gd name="connsiteY7" fmla="*/ 3148186 h 3765279"/>
              <a:gd name="connsiteX8" fmla="*/ 0 w 3113881"/>
              <a:gd name="connsiteY8" fmla="*/ 600526 h 3765279"/>
              <a:gd name="connsiteX0" fmla="*/ 0 w 3113881"/>
              <a:gd name="connsiteY0" fmla="*/ 600526 h 3765279"/>
              <a:gd name="connsiteX1" fmla="*/ 598145 w 3113881"/>
              <a:gd name="connsiteY1" fmla="*/ 2381 h 3765279"/>
              <a:gd name="connsiteX2" fmla="*/ 2515736 w 3113881"/>
              <a:gd name="connsiteY2" fmla="*/ 2381 h 3765279"/>
              <a:gd name="connsiteX3" fmla="*/ 3113881 w 3113881"/>
              <a:gd name="connsiteY3" fmla="*/ 600526 h 3765279"/>
              <a:gd name="connsiteX4" fmla="*/ 3113881 w 3113881"/>
              <a:gd name="connsiteY4" fmla="*/ 3148186 h 3765279"/>
              <a:gd name="connsiteX5" fmla="*/ 2515736 w 3113881"/>
              <a:gd name="connsiteY5" fmla="*/ 3746331 h 3765279"/>
              <a:gd name="connsiteX6" fmla="*/ 598145 w 3113881"/>
              <a:gd name="connsiteY6" fmla="*/ 3746331 h 3765279"/>
              <a:gd name="connsiteX7" fmla="*/ 0 w 3113881"/>
              <a:gd name="connsiteY7" fmla="*/ 3148186 h 3765279"/>
              <a:gd name="connsiteX8" fmla="*/ 0 w 3113881"/>
              <a:gd name="connsiteY8" fmla="*/ 600526 h 3765279"/>
              <a:gd name="connsiteX0" fmla="*/ 0 w 3113881"/>
              <a:gd name="connsiteY0" fmla="*/ 600526 h 3773540"/>
              <a:gd name="connsiteX1" fmla="*/ 598145 w 3113881"/>
              <a:gd name="connsiteY1" fmla="*/ 2381 h 3773540"/>
              <a:gd name="connsiteX2" fmla="*/ 2515736 w 3113881"/>
              <a:gd name="connsiteY2" fmla="*/ 2381 h 3773540"/>
              <a:gd name="connsiteX3" fmla="*/ 3113881 w 3113881"/>
              <a:gd name="connsiteY3" fmla="*/ 600526 h 3773540"/>
              <a:gd name="connsiteX4" fmla="*/ 3113881 w 3113881"/>
              <a:gd name="connsiteY4" fmla="*/ 3148186 h 3773540"/>
              <a:gd name="connsiteX5" fmla="*/ 2515736 w 3113881"/>
              <a:gd name="connsiteY5" fmla="*/ 3746331 h 3773540"/>
              <a:gd name="connsiteX6" fmla="*/ 598145 w 3113881"/>
              <a:gd name="connsiteY6" fmla="*/ 3746331 h 3773540"/>
              <a:gd name="connsiteX7" fmla="*/ 0 w 3113881"/>
              <a:gd name="connsiteY7" fmla="*/ 3148186 h 3773540"/>
              <a:gd name="connsiteX8" fmla="*/ 0 w 3113881"/>
              <a:gd name="connsiteY8" fmla="*/ 600526 h 3773540"/>
              <a:gd name="connsiteX0" fmla="*/ 0 w 3113881"/>
              <a:gd name="connsiteY0" fmla="*/ 600526 h 3773540"/>
              <a:gd name="connsiteX1" fmla="*/ 598145 w 3113881"/>
              <a:gd name="connsiteY1" fmla="*/ 2381 h 3773540"/>
              <a:gd name="connsiteX2" fmla="*/ 2515736 w 3113881"/>
              <a:gd name="connsiteY2" fmla="*/ 2381 h 3773540"/>
              <a:gd name="connsiteX3" fmla="*/ 3113881 w 3113881"/>
              <a:gd name="connsiteY3" fmla="*/ 600526 h 3773540"/>
              <a:gd name="connsiteX4" fmla="*/ 3113881 w 3113881"/>
              <a:gd name="connsiteY4" fmla="*/ 3148186 h 3773540"/>
              <a:gd name="connsiteX5" fmla="*/ 2515736 w 3113881"/>
              <a:gd name="connsiteY5" fmla="*/ 3746331 h 3773540"/>
              <a:gd name="connsiteX6" fmla="*/ 598145 w 3113881"/>
              <a:gd name="connsiteY6" fmla="*/ 3746331 h 3773540"/>
              <a:gd name="connsiteX7" fmla="*/ 0 w 3113881"/>
              <a:gd name="connsiteY7" fmla="*/ 3148186 h 3773540"/>
              <a:gd name="connsiteX8" fmla="*/ 0 w 3113881"/>
              <a:gd name="connsiteY8" fmla="*/ 600526 h 3773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13881" h="3773540">
                <a:moveTo>
                  <a:pt x="0" y="600526"/>
                </a:moveTo>
                <a:cubicBezTo>
                  <a:pt x="0" y="270180"/>
                  <a:pt x="267799" y="2381"/>
                  <a:pt x="598145" y="2381"/>
                </a:cubicBezTo>
                <a:cubicBezTo>
                  <a:pt x="1395603" y="72719"/>
                  <a:pt x="1498469" y="-15203"/>
                  <a:pt x="2515736" y="2381"/>
                </a:cubicBezTo>
                <a:cubicBezTo>
                  <a:pt x="2898836" y="11174"/>
                  <a:pt x="3113881" y="270180"/>
                  <a:pt x="3113881" y="600526"/>
                </a:cubicBezTo>
                <a:cubicBezTo>
                  <a:pt x="3008374" y="1775062"/>
                  <a:pt x="3008374" y="2175874"/>
                  <a:pt x="3113881" y="3148186"/>
                </a:cubicBezTo>
                <a:cubicBezTo>
                  <a:pt x="3113881" y="3478532"/>
                  <a:pt x="2846082" y="3746331"/>
                  <a:pt x="2515736" y="3746331"/>
                </a:cubicBezTo>
                <a:cubicBezTo>
                  <a:pt x="1744655" y="3702369"/>
                  <a:pt x="1087872" y="3825462"/>
                  <a:pt x="598145" y="3746331"/>
                </a:cubicBezTo>
                <a:cubicBezTo>
                  <a:pt x="267799" y="3746331"/>
                  <a:pt x="0" y="3478532"/>
                  <a:pt x="0" y="3148186"/>
                </a:cubicBezTo>
                <a:cubicBezTo>
                  <a:pt x="61546" y="2307759"/>
                  <a:pt x="52754" y="1634385"/>
                  <a:pt x="0" y="600526"/>
                </a:cubicBezTo>
                <a:close/>
              </a:path>
            </a:pathLst>
          </a:custGeom>
          <a:ln>
            <a:noFill/>
          </a:ln>
          <a:effectLst>
            <a:outerShdw dist="63500" dir="13440000" sx="104000" sy="104000" algn="ctr" rotWithShape="0">
              <a:srgbClr val="E98300">
                <a:alpha val="69000"/>
              </a:srgb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>
              <a:defRPr lang="en-CA"/>
            </a:lvl1pPr>
          </a:lstStyle>
          <a:p>
            <a:pPr lvl="0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20063813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95ECCF06-DDCD-40CD-A6BE-B761C42662AF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1" y="1163027"/>
            <a:ext cx="5513753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646" y="1166202"/>
            <a:ext cx="5513753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647" y="365126"/>
            <a:ext cx="11230707" cy="63719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86993385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95ECCF06-DDCD-40CD-A6BE-B761C42662AF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6000" y="1591410"/>
            <a:ext cx="5465115" cy="37279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0" y="1127248"/>
            <a:ext cx="5465115" cy="464161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819" y="1591409"/>
            <a:ext cx="5438335" cy="372793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819" y="1127248"/>
            <a:ext cx="5438335" cy="464161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365125"/>
            <a:ext cx="11228832" cy="64008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641934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5319713"/>
          </a:xfrm>
        </p:spPr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11187188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 lIns="82048" tIns="41025" rIns="82048" bIns="41025"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 lIns="82048" tIns="41025" rIns="82048" bIns="41025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9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8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5D80-4A3C-0448-9778-DDA30BC19A9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9/19/2017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lIns="82048" tIns="41025" rIns="82048" bIns="41025"/>
          <a:lstStyle>
            <a:lvl1pPr defTabSz="456986">
              <a:defRPr/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E1E24-5BAC-F14A-B4D9-3CCDC7070B1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052164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07C5-D64C-4299-AABE-3FF4CEA1BB55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19/09/2017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59619-F1A8-4847-8E24-B7736590345F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5780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60AB-41E0-47D7-AECA-F27A341900C4}" type="datetimeFigureOut">
              <a:rPr lang="en-CA" smtClean="0"/>
              <a:t>19/09/2017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FD1F5-9231-4AE3-AA46-7DAB58CDE328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142934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60AB-41E0-47D7-AECA-F27A341900C4}" type="datetimeFigureOut">
              <a:rPr lang="en-CA" smtClean="0"/>
              <a:t>19/09/2017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FD1F5-9231-4AE3-AA46-7DAB58CDE328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41696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60AB-41E0-47D7-AECA-F27A341900C4}" type="datetimeFigureOut">
              <a:rPr lang="en-CA" smtClean="0"/>
              <a:t>19/09/2017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FD1F5-9231-4AE3-AA46-7DAB58CDE328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302477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60AB-41E0-47D7-AECA-F27A341900C4}" type="datetimeFigureOut">
              <a:rPr lang="en-CA" smtClean="0"/>
              <a:t>19/09/2017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FD1F5-9231-4AE3-AA46-7DAB58CDE328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07093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07C5-D64C-4299-AABE-3FF4CEA1BB55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19/09/2017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59619-F1A8-4847-8E24-B7736590345F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444037"/>
      </p:ext>
    </p:extLst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60AB-41E0-47D7-AECA-F27A341900C4}" type="datetimeFigureOut">
              <a:rPr lang="en-CA" smtClean="0"/>
              <a:t>19/09/2017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FD1F5-9231-4AE3-AA46-7DAB58CDE328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023537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60AB-41E0-47D7-AECA-F27A341900C4}" type="datetimeFigureOut">
              <a:rPr lang="en-CA" smtClean="0"/>
              <a:t>19/09/2017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FD1F5-9231-4AE3-AA46-7DAB58CDE328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3698034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60AB-41E0-47D7-AECA-F27A341900C4}" type="datetimeFigureOut">
              <a:rPr lang="en-CA" smtClean="0"/>
              <a:t>19/09/2017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FD1F5-9231-4AE3-AA46-7DAB58CDE328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804062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60AB-41E0-47D7-AECA-F27A341900C4}" type="datetimeFigureOut">
              <a:rPr lang="en-CA" smtClean="0"/>
              <a:t>19/09/2017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FD1F5-9231-4AE3-AA46-7DAB58CDE328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4721220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60AB-41E0-47D7-AECA-F27A341900C4}" type="datetimeFigureOut">
              <a:rPr lang="en-CA" smtClean="0"/>
              <a:t>19/09/2017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FD1F5-9231-4AE3-AA46-7DAB58CDE328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1747420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60AB-41E0-47D7-AECA-F27A341900C4}" type="datetimeFigureOut">
              <a:rPr lang="en-CA" smtClean="0"/>
              <a:t>19/09/2017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FD1F5-9231-4AE3-AA46-7DAB58CDE328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7068986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60AB-41E0-47D7-AECA-F27A341900C4}" type="datetimeFigureOut">
              <a:rPr lang="en-CA" smtClean="0"/>
              <a:t>19/09/2017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FD1F5-9231-4AE3-AA46-7DAB58CDE328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1929729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60AB-41E0-47D7-AECA-F27A341900C4}" type="datetimeFigureOut">
              <a:rPr lang="en-CA" smtClean="0"/>
              <a:t>19/09/2017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FD1F5-9231-4AE3-AA46-7DAB58CDE328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8659191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16099"/>
            <a:ext cx="10363200" cy="1727201"/>
          </a:xfrm>
          <a:prstGeom prst="rect">
            <a:avLst/>
          </a:prstGeom>
        </p:spPr>
        <p:txBody>
          <a:bodyPr/>
          <a:lstStyle/>
          <a:p>
            <a:r>
              <a:rPr lang="en-CA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37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74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11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482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85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22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593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964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318446"/>
      </p:ext>
    </p:extLst>
  </p:cSld>
  <p:clrMapOvr>
    <a:masterClrMapping/>
  </p:clrMapOvr>
  <p:transition spd="slow">
    <p:push dir="u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1280160"/>
            <a:ext cx="10972800" cy="4937760"/>
          </a:xfrm>
        </p:spPr>
        <p:txBody>
          <a:bodyPr lIns="182880" tIns="91440" rIns="182880" bIns="9144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58595B"/>
                </a:solidFill>
              </a:defRPr>
            </a:lvl1pPr>
          </a:lstStyle>
          <a:p>
            <a:r>
              <a:rPr lang="en-US" dirty="0"/>
              <a:t>Invictus Games Venue RECCE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58595B"/>
                </a:solidFill>
              </a:defRPr>
            </a:lvl1pPr>
          </a:lstStyle>
          <a:p>
            <a:fld id="{BC733F11-CCD5-4110-A3AE-7E32CDF7F22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783287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07C5-D64C-4299-AABE-3FF4CEA1BB55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19/09/2017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59619-F1A8-4847-8E24-B7736590345F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585865"/>
      </p:ext>
    </p:extLst>
  </p:cSld>
  <p:clrMapOvr>
    <a:masterClrMapping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1280159"/>
            <a:ext cx="5410200" cy="49377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280159"/>
            <a:ext cx="5410200" cy="49377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33F11-CCD5-4110-A3AE-7E32CDF7F22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58595B"/>
                </a:solidFill>
              </a:defRPr>
            </a:lvl1pPr>
          </a:lstStyle>
          <a:p>
            <a:r>
              <a:rPr lang="en-US" dirty="0"/>
              <a:t>Invictus Games Venue RECCE</a:t>
            </a:r>
          </a:p>
        </p:txBody>
      </p:sp>
    </p:spTree>
    <p:extLst>
      <p:ext uri="{BB962C8B-B14F-4D97-AF65-F5344CB8AC3E}">
        <p14:creationId xmlns:p14="http://schemas.microsoft.com/office/powerpoint/2010/main" val="2493737577"/>
      </p:ext>
    </p:extLst>
  </p:cSld>
  <p:clrMapOvr>
    <a:masterClrMapping/>
  </p:clrMapOvr>
  <p:transition spd="slow">
    <p:push dir="u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280160"/>
            <a:ext cx="5386388" cy="640080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536" y="1920239"/>
            <a:ext cx="5386388" cy="42976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838" y="1280160"/>
            <a:ext cx="5389562" cy="639762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838" y="1920239"/>
            <a:ext cx="5389562" cy="42976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33F11-CCD5-4110-A3AE-7E32CDF7F22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58595B"/>
                </a:solidFill>
              </a:defRPr>
            </a:lvl1pPr>
          </a:lstStyle>
          <a:p>
            <a:r>
              <a:rPr lang="en-US" dirty="0"/>
              <a:t>Invictus Games Venue RECCE</a:t>
            </a:r>
          </a:p>
        </p:txBody>
      </p:sp>
    </p:spTree>
    <p:extLst>
      <p:ext uri="{BB962C8B-B14F-4D97-AF65-F5344CB8AC3E}">
        <p14:creationId xmlns:p14="http://schemas.microsoft.com/office/powerpoint/2010/main" val="1647952813"/>
      </p:ext>
    </p:extLst>
  </p:cSld>
  <p:clrMapOvr>
    <a:masterClrMapping/>
  </p:clrMapOvr>
  <p:transition spd="slow">
    <p:push dir="u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33F11-CCD5-4110-A3AE-7E32CDF7F22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43106"/>
            <a:ext cx="10972800" cy="78675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58595B"/>
                </a:solidFill>
              </a:defRPr>
            </a:lvl1pPr>
          </a:lstStyle>
          <a:p>
            <a:r>
              <a:rPr lang="en-US" dirty="0"/>
              <a:t>Invictus Games Venue RECCE</a:t>
            </a:r>
          </a:p>
        </p:txBody>
      </p:sp>
    </p:spTree>
    <p:extLst>
      <p:ext uri="{BB962C8B-B14F-4D97-AF65-F5344CB8AC3E}">
        <p14:creationId xmlns:p14="http://schemas.microsoft.com/office/powerpoint/2010/main" val="3438533899"/>
      </p:ext>
    </p:extLst>
  </p:cSld>
  <p:clrMapOvr>
    <a:masterClrMapping/>
  </p:clrMapOvr>
  <p:transition spd="slow">
    <p:push dir="u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33F11-CCD5-4110-A3AE-7E32CDF7F22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58595B"/>
                </a:solidFill>
              </a:defRPr>
            </a:lvl1pPr>
          </a:lstStyle>
          <a:p>
            <a:r>
              <a:rPr lang="en-US" dirty="0"/>
              <a:t>Invictus Games Venue RECCE</a:t>
            </a:r>
          </a:p>
        </p:txBody>
      </p:sp>
    </p:spTree>
    <p:extLst>
      <p:ext uri="{BB962C8B-B14F-4D97-AF65-F5344CB8AC3E}">
        <p14:creationId xmlns:p14="http://schemas.microsoft.com/office/powerpoint/2010/main" val="3015774979"/>
      </p:ext>
    </p:extLst>
  </p:cSld>
  <p:clrMapOvr>
    <a:masterClrMapping/>
  </p:clrMapOvr>
  <p:transition spd="slow">
    <p:push dir="u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93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8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7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7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64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58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52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C604A-7C55-42FC-9B8C-D265961B1F1A}" type="datetime1">
              <a:rPr lang="en-CA" smtClean="0">
                <a:solidFill>
                  <a:prstClr val="black">
                    <a:tint val="75000"/>
                  </a:prstClr>
                </a:solidFill>
              </a:rPr>
              <a:t>19/09/2017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E1E24-5BAC-F14A-B4D9-3CCDC7070B1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49634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683D1-03B8-4EA9-BE93-1914F93DF761}" type="datetime1">
              <a:rPr lang="en-CA" smtClean="0">
                <a:solidFill>
                  <a:prstClr val="black">
                    <a:tint val="75000"/>
                  </a:prstClr>
                </a:solidFill>
              </a:rPr>
              <a:t>19/09/2017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59619-F1A8-4847-8E24-B7736590345F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4047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42DBD-95E3-47F7-B8CE-C3DDC9E8EFDE}" type="datetime1">
              <a:rPr lang="en-CA" smtClean="0"/>
              <a:t>19/09/2017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FD1F5-9231-4AE3-AA46-7DAB58CDE328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2467005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E2FFD-1E70-4396-9F0E-5A2A518FB884}" type="datetime1">
              <a:rPr lang="en-CA" smtClean="0"/>
              <a:t>19/09/2017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FD1F5-9231-4AE3-AA46-7DAB58CDE328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95404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26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07C5-D64C-4299-AABE-3FF4CEA1BB55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19/09/2017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59619-F1A8-4847-8E24-B7736590345F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866100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26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07C5-D64C-4299-AABE-3FF4CEA1BB55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19/09/2017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59619-F1A8-4847-8E24-B7736590345F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90308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07C5-D64C-4299-AABE-3FF4CEA1BB55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19/09/2017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59619-F1A8-4847-8E24-B7736590345F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09991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07C5-D64C-4299-AABE-3FF4CEA1BB55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19/09/2017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59619-F1A8-4847-8E24-B7736590345F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079852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07C5-D64C-4299-AABE-3FF4CEA1BB55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19/09/2017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59619-F1A8-4847-8E24-B7736590345F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04039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40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5" Type="http://schemas.openxmlformats.org/officeDocument/2006/relationships/slideLayout" Target="../slideLayouts/slideLayout42.xml"/><Relationship Id="rId4" Type="http://schemas.openxmlformats.org/officeDocument/2006/relationships/slideLayout" Target="../slideLayouts/slideLayout41.xml"/><Relationship Id="rId9" Type="http://schemas.openxmlformats.org/officeDocument/2006/relationships/image" Target="../media/image3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093879"/>
            <a:ext cx="10972800" cy="50322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307C5-D64C-4299-AABE-3FF4CEA1BB55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19/09/2017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59619-F1A8-4847-8E24-B7736590345F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2" name="Picture 11" descr="C:\Users\Victoria\Documents\Steve and Maggie\Invictus\Logo.bmp"/>
          <p:cNvPicPr/>
          <p:nvPr userDrawn="1"/>
        </p:nvPicPr>
        <p:blipFill rotWithShape="1"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571"/>
          <a:stretch/>
        </p:blipFill>
        <p:spPr bwMode="auto">
          <a:xfrm>
            <a:off x="406400" y="5943600"/>
            <a:ext cx="2743200" cy="8382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3" name="Group 6"/>
          <p:cNvGrpSpPr/>
          <p:nvPr userDrawn="1"/>
        </p:nvGrpSpPr>
        <p:grpSpPr>
          <a:xfrm>
            <a:off x="518242" y="-144706"/>
            <a:ext cx="11165759" cy="1238584"/>
            <a:chOff x="428829" y="-4767"/>
            <a:chExt cx="7613018" cy="1092868"/>
          </a:xfrm>
        </p:grpSpPr>
        <p:sp>
          <p:nvSpPr>
            <p:cNvPr id="14" name="TextBox 13"/>
            <p:cNvSpPr txBox="1"/>
            <p:nvPr/>
          </p:nvSpPr>
          <p:spPr>
            <a:xfrm>
              <a:off x="441296" y="640015"/>
              <a:ext cx="7600550" cy="44808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dist"/>
              <a:r>
                <a:rPr lang="en-US" sz="2700" dirty="0">
                  <a:solidFill>
                    <a:srgbClr val="767776"/>
                  </a:solidFill>
                  <a:latin typeface="Century Gothic"/>
                  <a:cs typeface="Century Gothic"/>
                </a:rPr>
                <a:t>....................................................................................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28829" y="-4767"/>
              <a:ext cx="7613018" cy="44808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dist"/>
              <a:r>
                <a:rPr lang="en-US" sz="2700" dirty="0">
                  <a:solidFill>
                    <a:srgbClr val="767776"/>
                  </a:solidFill>
                  <a:latin typeface="Century Gothic"/>
                  <a:cs typeface="Century Gothic"/>
                </a:rPr>
                <a:t>.............................................................................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88821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  <p:sldLayoutId id="2147483821" r:id="rId12"/>
    <p:sldLayoutId id="2147483823" r:id="rId13"/>
    <p:sldLayoutId id="2147483824" r:id="rId14"/>
    <p:sldLayoutId id="2147483782" r:id="rId15"/>
    <p:sldLayoutId id="2147483798" r:id="rId16"/>
    <p:sldLayoutId id="2147483803" r:id="rId17"/>
    <p:sldLayoutId id="2147483801" r:id="rId18"/>
    <p:sldLayoutId id="2147483802" r:id="rId19"/>
    <p:sldLayoutId id="2147483799" r:id="rId20"/>
    <p:sldLayoutId id="2147483772" r:id="rId21"/>
    <p:sldLayoutId id="2147483773" r:id="rId22"/>
    <p:sldLayoutId id="2147483796" r:id="rId23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DIN" panose="02000503040000020003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DIN" panose="02000503040000020003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DIN" panose="02000503040000020003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DIN" panose="02000503040000020003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DIN" panose="02000503040000020003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DIN" panose="02000503040000020003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92800" y="6356351"/>
            <a:ext cx="2844800" cy="365125"/>
          </a:xfrm>
          <a:prstGeom prst="rect">
            <a:avLst/>
          </a:prstGeom>
        </p:spPr>
        <p:txBody>
          <a:bodyPr vert="horz" lIns="91407" tIns="45704" rIns="91407" bIns="4570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defTabSz="457039"/>
            <a:fld id="{D1535D80-4A3C-0448-9778-DDA30BC19A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algn="r" defTabSz="457039"/>
              <a:t>9/19/2017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72259" y="6356351"/>
            <a:ext cx="2844800" cy="365125"/>
          </a:xfrm>
          <a:prstGeom prst="rect">
            <a:avLst/>
          </a:prstGeom>
        </p:spPr>
        <p:txBody>
          <a:bodyPr vert="horz" lIns="91407" tIns="45704" rIns="91407" bIns="4570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039"/>
            <a:fld id="{936E1E24-5BAC-F14A-B4D9-3CCDC7070B1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039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391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89" r:id="rId1"/>
  </p:sldLayoutIdLst>
  <p:transition>
    <p:fade/>
  </p:transition>
  <p:txStyles>
    <p:titleStyle>
      <a:lvl1pPr algn="ctr" defTabSz="457039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80" indent="-342780" algn="l" defTabSz="457039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689" indent="-285650" algn="l" defTabSz="457039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599" indent="-228519" algn="l" defTabSz="457039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638" indent="-228519" algn="l" defTabSz="457039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678" indent="-228519" algn="l" defTabSz="457039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718" indent="-228519" algn="l" defTabSz="45703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758" indent="-228519" algn="l" defTabSz="45703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797" indent="-228519" algn="l" defTabSz="45703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837" indent="-228519" algn="l" defTabSz="45703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0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39" algn="l" defTabSz="4570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79" algn="l" defTabSz="4570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19" algn="l" defTabSz="4570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59" algn="l" defTabSz="4570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99" algn="l" defTabSz="4570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237" algn="l" defTabSz="4570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278" algn="l" defTabSz="4570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316" algn="l" defTabSz="4570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101858" tIns="50929" rIns="101858" bIns="50929" rtlCol="0" anchor="ctr">
            <a:normAutofit/>
          </a:bodyPr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4"/>
            <a:ext cx="10972800" cy="4525963"/>
          </a:xfrm>
          <a:prstGeom prst="rect">
            <a:avLst/>
          </a:prstGeom>
        </p:spPr>
        <p:txBody>
          <a:bodyPr vert="horz" lIns="101858" tIns="50929" rIns="101858" bIns="50929" rtlCol="0">
            <a:normAutofit/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101858" tIns="50929" rIns="101858" bIns="50929" rtlCol="0" anchor="ctr"/>
          <a:lstStyle>
            <a:lvl1pPr algn="l">
              <a:defRPr sz="11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35D80-4A3C-0448-9778-DDA30BC19A9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9/19/2017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101858" tIns="50929" rIns="101858" bIns="50929" rtlCol="0" anchor="ctr"/>
          <a:lstStyle>
            <a:lvl1pPr algn="ctr">
              <a:defRPr sz="11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101858" tIns="50929" rIns="101858" bIns="50929" rtlCol="0" anchor="ctr"/>
          <a:lstStyle>
            <a:lvl1pPr algn="r">
              <a:defRPr sz="11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E1E24-5BAC-F14A-B4D9-3CCDC7070B1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143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905" r:id="rId2"/>
  </p:sldLayoutIdLst>
  <p:txStyles>
    <p:titleStyle>
      <a:lvl1pPr algn="ctr" defTabSz="449399" rtl="0" eaLnBrk="1" latinLnBrk="0" hangingPunct="1">
        <a:spcBef>
          <a:spcPct val="0"/>
        </a:spcBef>
        <a:buNone/>
        <a:defRPr sz="43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050" indent="-337050" algn="l" defTabSz="449399" rtl="0" eaLnBrk="1" latinLnBrk="0" hangingPunct="1">
        <a:spcBef>
          <a:spcPct val="20000"/>
        </a:spcBef>
        <a:buFont typeface="Arial"/>
        <a:buChar char="•"/>
        <a:defRPr sz="3177" kern="1200">
          <a:solidFill>
            <a:schemeClr val="tx1"/>
          </a:solidFill>
          <a:latin typeface="+mn-lt"/>
          <a:ea typeface="+mn-ea"/>
          <a:cs typeface="+mn-cs"/>
        </a:defRPr>
      </a:lvl1pPr>
      <a:lvl2pPr marL="730275" indent="-280876" algn="l" defTabSz="449399" rtl="0" eaLnBrk="1" latinLnBrk="0" hangingPunct="1">
        <a:spcBef>
          <a:spcPct val="20000"/>
        </a:spcBef>
        <a:buFont typeface="Arial"/>
        <a:buChar char="–"/>
        <a:defRPr sz="2735" kern="1200">
          <a:solidFill>
            <a:schemeClr val="tx1"/>
          </a:solidFill>
          <a:latin typeface="+mn-lt"/>
          <a:ea typeface="+mn-ea"/>
          <a:cs typeface="+mn-cs"/>
        </a:defRPr>
      </a:lvl2pPr>
      <a:lvl3pPr marL="1123501" indent="-224700" algn="l" defTabSz="449399" rtl="0" eaLnBrk="1" latinLnBrk="0" hangingPunct="1">
        <a:spcBef>
          <a:spcPct val="20000"/>
        </a:spcBef>
        <a:buFont typeface="Arial"/>
        <a:buChar char="•"/>
        <a:defRPr sz="2382" kern="1200">
          <a:solidFill>
            <a:schemeClr val="tx1"/>
          </a:solidFill>
          <a:latin typeface="+mn-lt"/>
          <a:ea typeface="+mn-ea"/>
          <a:cs typeface="+mn-cs"/>
        </a:defRPr>
      </a:lvl3pPr>
      <a:lvl4pPr marL="1572900" indent="-224700" algn="l" defTabSz="449399" rtl="0" eaLnBrk="1" latinLnBrk="0" hangingPunct="1">
        <a:spcBef>
          <a:spcPct val="20000"/>
        </a:spcBef>
        <a:buFont typeface="Arial"/>
        <a:buChar char="–"/>
        <a:defRPr sz="1941" kern="1200">
          <a:solidFill>
            <a:schemeClr val="tx1"/>
          </a:solidFill>
          <a:latin typeface="+mn-lt"/>
          <a:ea typeface="+mn-ea"/>
          <a:cs typeface="+mn-cs"/>
        </a:defRPr>
      </a:lvl4pPr>
      <a:lvl5pPr marL="2022301" indent="-224700" algn="l" defTabSz="449399" rtl="0" eaLnBrk="1" latinLnBrk="0" hangingPunct="1">
        <a:spcBef>
          <a:spcPct val="20000"/>
        </a:spcBef>
        <a:buFont typeface="Arial"/>
        <a:buChar char="»"/>
        <a:defRPr sz="1941" kern="1200">
          <a:solidFill>
            <a:schemeClr val="tx1"/>
          </a:solidFill>
          <a:latin typeface="+mn-lt"/>
          <a:ea typeface="+mn-ea"/>
          <a:cs typeface="+mn-cs"/>
        </a:defRPr>
      </a:lvl5pPr>
      <a:lvl6pPr marL="2471701" indent="-224700" algn="l" defTabSz="449399" rtl="0" eaLnBrk="1" latinLnBrk="0" hangingPunct="1">
        <a:spcBef>
          <a:spcPct val="20000"/>
        </a:spcBef>
        <a:buFont typeface="Arial"/>
        <a:buChar char="•"/>
        <a:defRPr sz="1941" kern="1200">
          <a:solidFill>
            <a:schemeClr val="tx1"/>
          </a:solidFill>
          <a:latin typeface="+mn-lt"/>
          <a:ea typeface="+mn-ea"/>
          <a:cs typeface="+mn-cs"/>
        </a:defRPr>
      </a:lvl6pPr>
      <a:lvl7pPr marL="2921102" indent="-224700" algn="l" defTabSz="449399" rtl="0" eaLnBrk="1" latinLnBrk="0" hangingPunct="1">
        <a:spcBef>
          <a:spcPct val="20000"/>
        </a:spcBef>
        <a:buFont typeface="Arial"/>
        <a:buChar char="•"/>
        <a:defRPr sz="1941" kern="1200">
          <a:solidFill>
            <a:schemeClr val="tx1"/>
          </a:solidFill>
          <a:latin typeface="+mn-lt"/>
          <a:ea typeface="+mn-ea"/>
          <a:cs typeface="+mn-cs"/>
        </a:defRPr>
      </a:lvl7pPr>
      <a:lvl8pPr marL="3370502" indent="-224700" algn="l" defTabSz="449399" rtl="0" eaLnBrk="1" latinLnBrk="0" hangingPunct="1">
        <a:spcBef>
          <a:spcPct val="20000"/>
        </a:spcBef>
        <a:buFont typeface="Arial"/>
        <a:buChar char="•"/>
        <a:defRPr sz="1941" kern="1200">
          <a:solidFill>
            <a:schemeClr val="tx1"/>
          </a:solidFill>
          <a:latin typeface="+mn-lt"/>
          <a:ea typeface="+mn-ea"/>
          <a:cs typeface="+mn-cs"/>
        </a:defRPr>
      </a:lvl8pPr>
      <a:lvl9pPr marL="3819903" indent="-224700" algn="l" defTabSz="449399" rtl="0" eaLnBrk="1" latinLnBrk="0" hangingPunct="1">
        <a:spcBef>
          <a:spcPct val="20000"/>
        </a:spcBef>
        <a:buFont typeface="Arial"/>
        <a:buChar char="•"/>
        <a:defRPr sz="194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49399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1pPr>
      <a:lvl2pPr marL="449399" algn="l" defTabSz="449399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2pPr>
      <a:lvl3pPr marL="898800" algn="l" defTabSz="449399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3pPr>
      <a:lvl4pPr marL="1348200" algn="l" defTabSz="449399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4pPr>
      <a:lvl5pPr marL="1797601" algn="l" defTabSz="449399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5pPr>
      <a:lvl6pPr marL="2247002" algn="l" defTabSz="449399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6pPr>
      <a:lvl7pPr marL="2696401" algn="l" defTabSz="449399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7pPr>
      <a:lvl8pPr marL="3145802" algn="l" defTabSz="449399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8pPr>
      <a:lvl9pPr marL="3595201" algn="l" defTabSz="449399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160AB-41E0-47D7-AECA-F27A341900C4}" type="datetimeFigureOut">
              <a:rPr lang="en-CA" smtClean="0"/>
              <a:t>19/09/2017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FD1F5-9231-4AE3-AA46-7DAB58CDE328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16389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  <p:sldLayoutId id="214748390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69114"/>
            <a:ext cx="10988565" cy="4942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58595B"/>
                </a:solidFill>
              </a:defRPr>
            </a:lvl1pPr>
          </a:lstStyle>
          <a:p>
            <a:r>
              <a:rPr lang="en-US" dirty="0"/>
              <a:t>Invictus Games Venue RECCE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58595B"/>
                </a:solidFill>
              </a:defRPr>
            </a:lvl1pPr>
          </a:lstStyle>
          <a:p>
            <a:fld id="{BC733F11-CCD5-4110-A3AE-7E32CDF7F226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2700" y="237865"/>
            <a:ext cx="12168000" cy="792000"/>
            <a:chOff x="12700" y="237865"/>
            <a:chExt cx="12168000" cy="792000"/>
          </a:xfrm>
        </p:grpSpPr>
        <p:sp>
          <p:nvSpPr>
            <p:cNvPr id="8" name="Rectangle 7"/>
            <p:cNvSpPr/>
            <p:nvPr userDrawn="1"/>
          </p:nvSpPr>
          <p:spPr>
            <a:xfrm>
              <a:off x="12700" y="237865"/>
              <a:ext cx="12168000" cy="792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3200" kern="0" dirty="0">
                <a:solidFill>
                  <a:sysClr val="windowText" lastClr="000000"/>
                </a:solidFill>
                <a:latin typeface="Verdana" charset="0"/>
                <a:ea typeface="Verdana" charset="0"/>
                <a:cs typeface="Verdana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8"/>
            <a:srcRect l="14559" t="28751" r="68157" b="1"/>
            <a:stretch/>
          </p:blipFill>
          <p:spPr>
            <a:xfrm rot="10800000">
              <a:off x="25399" y="254247"/>
              <a:ext cx="1517497" cy="769678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8"/>
            <a:srcRect l="16983" t="30268" r="67798"/>
            <a:stretch/>
          </p:blipFill>
          <p:spPr>
            <a:xfrm rot="10800000" flipH="1">
              <a:off x="10843157" y="257928"/>
              <a:ext cx="1336143" cy="753298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43106"/>
            <a:ext cx="10972800" cy="7867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/>
          <p:cNvPicPr>
            <a:picLocks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7331" y="5060624"/>
            <a:ext cx="2057400" cy="2054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751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</p:sldLayoutIdLst>
  <p:transition spd="slow">
    <p:push dir="u"/>
  </p:transition>
  <p:hf hdr="0" dt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rgbClr val="FFD70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ts val="300"/>
        </a:spcBef>
        <a:spcAft>
          <a:spcPts val="600"/>
        </a:spcAft>
        <a:buClr>
          <a:srgbClr val="FFD700"/>
        </a:buClr>
        <a:buFont typeface="Wingdings" panose="05000000000000000000" pitchFamily="2" charset="2"/>
        <a:buChar char="§"/>
        <a:defRPr sz="32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defTabSz="914400" rtl="0" eaLnBrk="1" latinLnBrk="0" hangingPunct="1">
        <a:spcBef>
          <a:spcPts val="300"/>
        </a:spcBef>
        <a:spcAft>
          <a:spcPts val="600"/>
        </a:spcAft>
        <a:buClr>
          <a:srgbClr val="878787"/>
        </a:buClr>
        <a:buFont typeface="Arial" panose="020B0604020202020204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spcBef>
          <a:spcPts val="300"/>
        </a:spcBef>
        <a:spcAft>
          <a:spcPts val="600"/>
        </a:spcAft>
        <a:buClr>
          <a:srgbClr val="FFD700"/>
        </a:buClr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spcBef>
          <a:spcPts val="300"/>
        </a:spcBef>
        <a:spcAft>
          <a:spcPts val="600"/>
        </a:spcAft>
        <a:buClr>
          <a:srgbClr val="878787"/>
        </a:buClr>
        <a:buFont typeface="Arial" panose="020B0604020202020204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spcBef>
          <a:spcPts val="300"/>
        </a:spcBef>
        <a:spcAft>
          <a:spcPts val="600"/>
        </a:spcAft>
        <a:buClr>
          <a:srgbClr val="FFD700"/>
        </a:buClr>
        <a:buFont typeface="Arial" panose="020B0604020202020204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101858" tIns="50929" rIns="101858" bIns="50929" rtlCol="0" anchor="ctr">
            <a:normAutofit/>
          </a:bodyPr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4"/>
            <a:ext cx="10972800" cy="4525963"/>
          </a:xfrm>
          <a:prstGeom prst="rect">
            <a:avLst/>
          </a:prstGeom>
        </p:spPr>
        <p:txBody>
          <a:bodyPr vert="horz" lIns="101858" tIns="50929" rIns="101858" bIns="50929" rtlCol="0">
            <a:normAutofit/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101858" tIns="50929" rIns="101858" bIns="50929" rtlCol="0" anchor="ctr"/>
          <a:lstStyle>
            <a:lvl1pPr algn="l">
              <a:defRPr sz="11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E39C8-430B-42B3-BE19-EFE74CD9CBDE}" type="datetime1">
              <a:rPr lang="en-CA" smtClean="0">
                <a:solidFill>
                  <a:prstClr val="black">
                    <a:tint val="75000"/>
                  </a:prstClr>
                </a:solidFill>
              </a:rPr>
              <a:t>19/09/2017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101858" tIns="50929" rIns="101858" bIns="50929" rtlCol="0" anchor="ctr"/>
          <a:lstStyle>
            <a:lvl1pPr algn="ctr">
              <a:defRPr sz="11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101858" tIns="50929" rIns="101858" bIns="50929" rtlCol="0" anchor="ctr"/>
          <a:lstStyle>
            <a:lvl1pPr algn="r">
              <a:defRPr sz="11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E1E24-5BAC-F14A-B4D9-3CCDC7070B1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786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</p:sldLayoutIdLst>
  <p:hf hdr="0" ftr="0" dt="0"/>
  <p:txStyles>
    <p:titleStyle>
      <a:lvl1pPr algn="ctr" defTabSz="449399" rtl="0" eaLnBrk="1" latinLnBrk="0" hangingPunct="1">
        <a:spcBef>
          <a:spcPct val="0"/>
        </a:spcBef>
        <a:buNone/>
        <a:defRPr sz="43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050" indent="-337050" algn="l" defTabSz="449399" rtl="0" eaLnBrk="1" latinLnBrk="0" hangingPunct="1">
        <a:spcBef>
          <a:spcPct val="20000"/>
        </a:spcBef>
        <a:buFont typeface="Arial"/>
        <a:buChar char="•"/>
        <a:defRPr sz="3177" kern="1200">
          <a:solidFill>
            <a:schemeClr val="tx1"/>
          </a:solidFill>
          <a:latin typeface="+mn-lt"/>
          <a:ea typeface="+mn-ea"/>
          <a:cs typeface="+mn-cs"/>
        </a:defRPr>
      </a:lvl1pPr>
      <a:lvl2pPr marL="730275" indent="-280876" algn="l" defTabSz="449399" rtl="0" eaLnBrk="1" latinLnBrk="0" hangingPunct="1">
        <a:spcBef>
          <a:spcPct val="20000"/>
        </a:spcBef>
        <a:buFont typeface="Arial"/>
        <a:buChar char="–"/>
        <a:defRPr sz="2735" kern="1200">
          <a:solidFill>
            <a:schemeClr val="tx1"/>
          </a:solidFill>
          <a:latin typeface="+mn-lt"/>
          <a:ea typeface="+mn-ea"/>
          <a:cs typeface="+mn-cs"/>
        </a:defRPr>
      </a:lvl2pPr>
      <a:lvl3pPr marL="1123501" indent="-224700" algn="l" defTabSz="449399" rtl="0" eaLnBrk="1" latinLnBrk="0" hangingPunct="1">
        <a:spcBef>
          <a:spcPct val="20000"/>
        </a:spcBef>
        <a:buFont typeface="Arial"/>
        <a:buChar char="•"/>
        <a:defRPr sz="2382" kern="1200">
          <a:solidFill>
            <a:schemeClr val="tx1"/>
          </a:solidFill>
          <a:latin typeface="+mn-lt"/>
          <a:ea typeface="+mn-ea"/>
          <a:cs typeface="+mn-cs"/>
        </a:defRPr>
      </a:lvl3pPr>
      <a:lvl4pPr marL="1572900" indent="-224700" algn="l" defTabSz="449399" rtl="0" eaLnBrk="1" latinLnBrk="0" hangingPunct="1">
        <a:spcBef>
          <a:spcPct val="20000"/>
        </a:spcBef>
        <a:buFont typeface="Arial"/>
        <a:buChar char="–"/>
        <a:defRPr sz="1941" kern="1200">
          <a:solidFill>
            <a:schemeClr val="tx1"/>
          </a:solidFill>
          <a:latin typeface="+mn-lt"/>
          <a:ea typeface="+mn-ea"/>
          <a:cs typeface="+mn-cs"/>
        </a:defRPr>
      </a:lvl4pPr>
      <a:lvl5pPr marL="2022301" indent="-224700" algn="l" defTabSz="449399" rtl="0" eaLnBrk="1" latinLnBrk="0" hangingPunct="1">
        <a:spcBef>
          <a:spcPct val="20000"/>
        </a:spcBef>
        <a:buFont typeface="Arial"/>
        <a:buChar char="»"/>
        <a:defRPr sz="1941" kern="1200">
          <a:solidFill>
            <a:schemeClr val="tx1"/>
          </a:solidFill>
          <a:latin typeface="+mn-lt"/>
          <a:ea typeface="+mn-ea"/>
          <a:cs typeface="+mn-cs"/>
        </a:defRPr>
      </a:lvl5pPr>
      <a:lvl6pPr marL="2471701" indent="-224700" algn="l" defTabSz="449399" rtl="0" eaLnBrk="1" latinLnBrk="0" hangingPunct="1">
        <a:spcBef>
          <a:spcPct val="20000"/>
        </a:spcBef>
        <a:buFont typeface="Arial"/>
        <a:buChar char="•"/>
        <a:defRPr sz="1941" kern="1200">
          <a:solidFill>
            <a:schemeClr val="tx1"/>
          </a:solidFill>
          <a:latin typeface="+mn-lt"/>
          <a:ea typeface="+mn-ea"/>
          <a:cs typeface="+mn-cs"/>
        </a:defRPr>
      </a:lvl6pPr>
      <a:lvl7pPr marL="2921102" indent="-224700" algn="l" defTabSz="449399" rtl="0" eaLnBrk="1" latinLnBrk="0" hangingPunct="1">
        <a:spcBef>
          <a:spcPct val="20000"/>
        </a:spcBef>
        <a:buFont typeface="Arial"/>
        <a:buChar char="•"/>
        <a:defRPr sz="1941" kern="1200">
          <a:solidFill>
            <a:schemeClr val="tx1"/>
          </a:solidFill>
          <a:latin typeface="+mn-lt"/>
          <a:ea typeface="+mn-ea"/>
          <a:cs typeface="+mn-cs"/>
        </a:defRPr>
      </a:lvl7pPr>
      <a:lvl8pPr marL="3370502" indent="-224700" algn="l" defTabSz="449399" rtl="0" eaLnBrk="1" latinLnBrk="0" hangingPunct="1">
        <a:spcBef>
          <a:spcPct val="20000"/>
        </a:spcBef>
        <a:buFont typeface="Arial"/>
        <a:buChar char="•"/>
        <a:defRPr sz="1941" kern="1200">
          <a:solidFill>
            <a:schemeClr val="tx1"/>
          </a:solidFill>
          <a:latin typeface="+mn-lt"/>
          <a:ea typeface="+mn-ea"/>
          <a:cs typeface="+mn-cs"/>
        </a:defRPr>
      </a:lvl8pPr>
      <a:lvl9pPr marL="3819903" indent="-224700" algn="l" defTabSz="449399" rtl="0" eaLnBrk="1" latinLnBrk="0" hangingPunct="1">
        <a:spcBef>
          <a:spcPct val="20000"/>
        </a:spcBef>
        <a:buFont typeface="Arial"/>
        <a:buChar char="•"/>
        <a:defRPr sz="194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49399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1pPr>
      <a:lvl2pPr marL="449399" algn="l" defTabSz="449399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2pPr>
      <a:lvl3pPr marL="898800" algn="l" defTabSz="449399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3pPr>
      <a:lvl4pPr marL="1348200" algn="l" defTabSz="449399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4pPr>
      <a:lvl5pPr marL="1797601" algn="l" defTabSz="449399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5pPr>
      <a:lvl6pPr marL="2247002" algn="l" defTabSz="449399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6pPr>
      <a:lvl7pPr marL="2696401" algn="l" defTabSz="449399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7pPr>
      <a:lvl8pPr marL="3145802" algn="l" defTabSz="449399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8pPr>
      <a:lvl9pPr marL="3595201" algn="l" defTabSz="449399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9.png"/><Relationship Id="rId5" Type="http://schemas.openxmlformats.org/officeDocument/2006/relationships/image" Target="../media/image8.jp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11.png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11.png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5.xml"/><Relationship Id="rId5" Type="http://schemas.openxmlformats.org/officeDocument/2006/relationships/image" Target="../media/image3.png"/><Relationship Id="rId4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5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8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8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6.pn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6.xml"/><Relationship Id="rId6" Type="http://schemas.microsoft.com/office/2007/relationships/hdphoto" Target="../media/hdphoto1.wdp"/><Relationship Id="rId5" Type="http://schemas.openxmlformats.org/officeDocument/2006/relationships/image" Target="../media/image7.pn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8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256759"/>
            <a:ext cx="12192000" cy="1470025"/>
          </a:xfrm>
        </p:spPr>
        <p:txBody>
          <a:bodyPr/>
          <a:lstStyle/>
          <a:p>
            <a:r>
              <a:rPr lang="en-CA" dirty="0">
                <a:solidFill>
                  <a:srgbClr val="FFD700"/>
                </a:solidFill>
                <a:latin typeface="DIN Offc" panose="020B0504020101010102" pitchFamily="34" charset="0"/>
              </a:rPr>
              <a:t>Welcome to Leadership RECCE</a:t>
            </a:r>
            <a:br>
              <a:rPr lang="en-CA" dirty="0">
                <a:solidFill>
                  <a:srgbClr val="FFD700"/>
                </a:solidFill>
                <a:latin typeface="DIN Offc" panose="020B0504020101010102" pitchFamily="34" charset="0"/>
              </a:rPr>
            </a:br>
            <a:endParaRPr lang="en-CA" dirty="0">
              <a:solidFill>
                <a:srgbClr val="FFD700"/>
              </a:solidFill>
              <a:latin typeface="DIN Offc" panose="020B0504020101010102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5166" y="0"/>
            <a:ext cx="6224953" cy="545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696647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16257" y="6173787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F200CA-AF7F-4ED8-A1CA-849751D07063}" type="slidenum">
              <a:rPr kumimoji="0" lang="en-CA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C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237862"/>
            <a:ext cx="12192000" cy="78606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7166" y="5146347"/>
            <a:ext cx="1796772" cy="205487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-392045" y="346698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3200" b="1" kern="0" noProof="0" dirty="0">
                <a:solidFill>
                  <a:srgbClr val="FFD7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DAILY PRE-SHIFT BRIEFINGS</a:t>
            </a:r>
            <a:endParaRPr kumimoji="0" lang="en-CA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/>
          <a:srcRect l="14559" t="28751" r="67171" b="1"/>
          <a:stretch/>
        </p:blipFill>
        <p:spPr>
          <a:xfrm rot="10800000">
            <a:off x="-49840" y="254247"/>
            <a:ext cx="1203020" cy="76967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4"/>
          <a:srcRect l="16983" t="30268" r="67798"/>
          <a:stretch/>
        </p:blipFill>
        <p:spPr>
          <a:xfrm rot="10800000" flipH="1">
            <a:off x="11189893" y="254242"/>
            <a:ext cx="1002107" cy="753298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6884307" y="2949717"/>
            <a:ext cx="30035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Radio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16933EC-12A8-489B-9EB4-85BFED5FF040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2" t="-549" r="-1902" b="549"/>
          <a:stretch/>
        </p:blipFill>
        <p:spPr>
          <a:xfrm>
            <a:off x="1110431" y="1875373"/>
            <a:ext cx="2081484" cy="3560312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F9364F4F-B5A9-4B1F-A4DA-15F9FEECC707}"/>
              </a:ext>
            </a:extLst>
          </p:cNvPr>
          <p:cNvSpPr txBox="1"/>
          <p:nvPr/>
        </p:nvSpPr>
        <p:spPr>
          <a:xfrm>
            <a:off x="8226770" y="1551493"/>
            <a:ext cx="3727499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CA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 beginning of shift and;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CA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 needed</a:t>
            </a:r>
            <a:endParaRPr lang="en-CA" sz="28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1F15104F-9E07-4290-9313-6C84AABCA7C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87857" y="3264139"/>
            <a:ext cx="1198514" cy="1292841"/>
          </a:xfrm>
          <a:prstGeom prst="rect">
            <a:avLst/>
          </a:prstGeom>
        </p:spPr>
      </p:pic>
      <p:sp>
        <p:nvSpPr>
          <p:cNvPr id="30" name="Speech Bubble: Rectangle with Corners Rounded 29">
            <a:extLst>
              <a:ext uri="{FF2B5EF4-FFF2-40B4-BE49-F238E27FC236}">
                <a16:creationId xmlns:a16="http://schemas.microsoft.com/office/drawing/2014/main" id="{E87B4C10-0844-4CF0-9B82-B6939F3D2E84}"/>
              </a:ext>
            </a:extLst>
          </p:cNvPr>
          <p:cNvSpPr/>
          <p:nvPr/>
        </p:nvSpPr>
        <p:spPr>
          <a:xfrm>
            <a:off x="3283617" y="1319359"/>
            <a:ext cx="3830124" cy="1032381"/>
          </a:xfrm>
          <a:prstGeom prst="wedgeRoundRectCallout">
            <a:avLst>
              <a:gd name="adj1" fmla="val -56248"/>
              <a:gd name="adj2" fmla="val 115480"/>
              <a:gd name="adj3" fmla="val 16667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3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WHEN and WHY?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45051D3-A1EA-4DBB-9EFA-B45C52611049}"/>
              </a:ext>
            </a:extLst>
          </p:cNvPr>
          <p:cNvSpPr txBox="1"/>
          <p:nvPr/>
        </p:nvSpPr>
        <p:spPr>
          <a:xfrm>
            <a:off x="3306438" y="3179184"/>
            <a:ext cx="700714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sz="2800" dirty="0"/>
          </a:p>
          <a:p>
            <a:endParaRPr lang="en-CA" sz="2800" dirty="0"/>
          </a:p>
          <a:p>
            <a:endParaRPr lang="en-CA" sz="2800" dirty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CA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Single best opportunity to: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CA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Connect as a team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CA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Keep volunteers informed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CA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Communicate clear expectations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CA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Set a positive tone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endParaRPr lang="en-CA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942F922-046D-4FF7-87C9-44EC0BE2C24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64122" y="2723260"/>
            <a:ext cx="2249619" cy="1664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947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F200CA-AF7F-4ED8-A1CA-849751D07063}" type="slidenum">
              <a:rPr kumimoji="0" lang="en-CA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C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237862"/>
            <a:ext cx="12192000" cy="78606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1964" y="5145751"/>
            <a:ext cx="1796772" cy="205487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33850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3200" b="1" kern="0" dirty="0">
                <a:solidFill>
                  <a:srgbClr val="FFD7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KEEP VOLUNTEERS BUSY</a:t>
            </a:r>
            <a:endParaRPr kumimoji="0" lang="en-CA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/>
          <a:srcRect l="14559" t="28751" r="67171" b="1"/>
          <a:stretch/>
        </p:blipFill>
        <p:spPr>
          <a:xfrm rot="10800000">
            <a:off x="-49840" y="254247"/>
            <a:ext cx="1203020" cy="76967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4"/>
          <a:srcRect l="16983" t="30268" r="67798"/>
          <a:stretch/>
        </p:blipFill>
        <p:spPr>
          <a:xfrm rot="10800000" flipH="1">
            <a:off x="11189893" y="254242"/>
            <a:ext cx="1002107" cy="753298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D392303E-8291-4A8F-B923-D1476C7D0FDB}"/>
              </a:ext>
            </a:extLst>
          </p:cNvPr>
          <p:cNvSpPr txBox="1"/>
          <p:nvPr/>
        </p:nvSpPr>
        <p:spPr>
          <a:xfrm>
            <a:off x="756423" y="1511353"/>
            <a:ext cx="9719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downtime or slow periods, consider…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D895B4-1F54-4222-8555-06BD1758AEF3}"/>
              </a:ext>
            </a:extLst>
          </p:cNvPr>
          <p:cNvSpPr txBox="1"/>
          <p:nvPr/>
        </p:nvSpPr>
        <p:spPr>
          <a:xfrm>
            <a:off x="1654807" y="2338362"/>
            <a:ext cx="9093404" cy="35394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pPr marL="514350" indent="-514350">
              <a:buFont typeface="Courier New" panose="02070309020205020404" pitchFamily="49" charset="0"/>
              <a:buChar char="o"/>
            </a:pPr>
            <a:r>
              <a:rPr lang="en-CA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Set expectations about expected down-time</a:t>
            </a:r>
          </a:p>
          <a:p>
            <a:pPr marL="514350" indent="-514350">
              <a:buFont typeface="Courier New" panose="02070309020205020404" pitchFamily="49" charset="0"/>
              <a:buChar char="o"/>
            </a:pPr>
            <a:r>
              <a:rPr lang="en-CA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Pair people up to share work</a:t>
            </a:r>
          </a:p>
          <a:p>
            <a:pPr marL="514350" indent="-514350">
              <a:buFont typeface="Courier New" panose="02070309020205020404" pitchFamily="49" charset="0"/>
              <a:buChar char="o"/>
            </a:pPr>
            <a:r>
              <a:rPr lang="en-CA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Give an unexpected break</a:t>
            </a:r>
          </a:p>
          <a:p>
            <a:pPr marL="514350" indent="-514350">
              <a:buFont typeface="Courier New" panose="02070309020205020404" pitchFamily="49" charset="0"/>
              <a:buChar char="o"/>
            </a:pPr>
            <a:r>
              <a:rPr lang="en-CA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See if assistance is required elsewhere</a:t>
            </a:r>
          </a:p>
          <a:p>
            <a:pPr marL="514350" indent="-514350">
              <a:buFont typeface="Courier New" panose="02070309020205020404" pitchFamily="49" charset="0"/>
              <a:buChar char="o"/>
            </a:pPr>
            <a:r>
              <a:rPr lang="en-CA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Assign a new task</a:t>
            </a:r>
          </a:p>
          <a:p>
            <a:pPr marL="514350" indent="-514350">
              <a:buFont typeface="Courier New" panose="02070309020205020404" pitchFamily="49" charset="0"/>
              <a:buChar char="o"/>
            </a:pPr>
            <a:r>
              <a:rPr lang="en-CA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Option of ending volunteer shift early</a:t>
            </a:r>
          </a:p>
        </p:txBody>
      </p:sp>
    </p:spTree>
    <p:extLst>
      <p:ext uri="{BB962C8B-B14F-4D97-AF65-F5344CB8AC3E}">
        <p14:creationId xmlns:p14="http://schemas.microsoft.com/office/powerpoint/2010/main" val="209746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F200CA-AF7F-4ED8-A1CA-849751D07063}" type="slidenum">
              <a:rPr kumimoji="0" lang="en-CA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C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221478"/>
            <a:ext cx="12192000" cy="78606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3200" b="1" kern="0" dirty="0">
                <a:solidFill>
                  <a:srgbClr val="FFC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UNENGAGED </a:t>
            </a:r>
            <a:r>
              <a:rPr kumimoji="0" lang="en-CA" sz="3200" b="1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VOLUNTEER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7166" y="5085348"/>
            <a:ext cx="1796772" cy="2054879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/>
          <a:srcRect l="14559" t="28751" r="67171" b="1"/>
          <a:stretch/>
        </p:blipFill>
        <p:spPr>
          <a:xfrm rot="10800000">
            <a:off x="-49840" y="254247"/>
            <a:ext cx="1203020" cy="76967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4"/>
          <a:srcRect l="16983" t="30268" r="67798"/>
          <a:stretch/>
        </p:blipFill>
        <p:spPr>
          <a:xfrm rot="10800000" flipH="1">
            <a:off x="11189893" y="254242"/>
            <a:ext cx="1002107" cy="753298"/>
          </a:xfrm>
          <a:prstGeom prst="rect">
            <a:avLst/>
          </a:prstGeom>
        </p:spPr>
      </p:pic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716407" y="5092232"/>
            <a:ext cx="9162227" cy="893410"/>
          </a:xfrm>
          <a:prstGeom prst="rect">
            <a:avLst/>
          </a:prstGeom>
        </p:spPr>
        <p:txBody>
          <a:bodyPr numCol="2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DIN" panose="02000503040000020003" pitchFamily="2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DIN" panose="02000503040000020003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DIN" panose="02000503040000020003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DIN" panose="02000503040000020003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DIN" panose="02000503040000020003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FFD7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en-CA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3C3BFF-DC97-4214-8F6C-69C08069D07E}"/>
              </a:ext>
            </a:extLst>
          </p:cNvPr>
          <p:cNvSpPr txBox="1"/>
          <p:nvPr/>
        </p:nvSpPr>
        <p:spPr>
          <a:xfrm>
            <a:off x="1491916" y="3256865"/>
            <a:ext cx="7620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Meet with them</a:t>
            </a:r>
          </a:p>
          <a:p>
            <a:pPr marL="457200" marR="0" lvl="0" indent="-4572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sz="28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Ask questions</a:t>
            </a:r>
          </a:p>
          <a:p>
            <a:pPr marL="457200" lvl="0" indent="-457200">
              <a:buFont typeface="Arial" panose="020B0604020202020204" pitchFamily="34" charset="0"/>
              <a:buChar char="•"/>
              <a:defRPr/>
            </a:pPr>
            <a:r>
              <a:rPr lang="en-CA" sz="28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Actively Listen</a:t>
            </a:r>
          </a:p>
          <a:p>
            <a:pPr marL="457200" lvl="0" indent="-457200">
              <a:buFont typeface="Arial" panose="020B0604020202020204" pitchFamily="34" charset="0"/>
              <a:buChar char="•"/>
              <a:defRPr/>
            </a:pPr>
            <a:r>
              <a:rPr lang="en-CA" sz="28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Work collaboratively toward solutions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C4A285-9232-4897-9E46-FD599F73FE3F}"/>
              </a:ext>
            </a:extLst>
          </p:cNvPr>
          <p:cNvSpPr txBox="1"/>
          <p:nvPr/>
        </p:nvSpPr>
        <p:spPr>
          <a:xfrm>
            <a:off x="673030" y="1814010"/>
            <a:ext cx="10845939" cy="5078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CA" sz="27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 your team member isn’t engaged…</a:t>
            </a:r>
            <a:endParaRPr lang="en-CA" sz="2700" dirty="0">
              <a:latin typeface="+mn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F4DC0CD-B0A6-4901-BA51-06FA8E75EA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71929" y="3192587"/>
            <a:ext cx="2590418" cy="2590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20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F200CA-AF7F-4ED8-A1CA-849751D07063}" type="slidenum">
              <a:rPr kumimoji="0" lang="en-CA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C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221478"/>
            <a:ext cx="12192000" cy="78606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3200" b="1" kern="0" dirty="0">
                <a:solidFill>
                  <a:srgbClr val="FFC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UNENGAGED </a:t>
            </a:r>
            <a:r>
              <a:rPr kumimoji="0" lang="en-CA" sz="3200" b="1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VOLUNTEER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7166" y="5085348"/>
            <a:ext cx="1796772" cy="2054879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/>
          <a:srcRect l="14559" t="28751" r="67171" b="1"/>
          <a:stretch/>
        </p:blipFill>
        <p:spPr>
          <a:xfrm rot="10800000">
            <a:off x="-49840" y="254247"/>
            <a:ext cx="1203020" cy="76967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4"/>
          <a:srcRect l="16983" t="30268" r="67798"/>
          <a:stretch/>
        </p:blipFill>
        <p:spPr>
          <a:xfrm rot="10800000" flipH="1">
            <a:off x="11189893" y="254242"/>
            <a:ext cx="1002107" cy="753298"/>
          </a:xfrm>
          <a:prstGeom prst="rect">
            <a:avLst/>
          </a:prstGeom>
        </p:spPr>
      </p:pic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716407" y="5092232"/>
            <a:ext cx="9162227" cy="893410"/>
          </a:xfrm>
          <a:prstGeom prst="rect">
            <a:avLst/>
          </a:prstGeom>
        </p:spPr>
        <p:txBody>
          <a:bodyPr numCol="2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DIN" panose="02000503040000020003" pitchFamily="2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DIN" panose="02000503040000020003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DIN" panose="02000503040000020003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DIN" panose="02000503040000020003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DIN" panose="02000503040000020003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FFD7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en-CA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3C3BFF-DC97-4214-8F6C-69C08069D07E}"/>
              </a:ext>
            </a:extLst>
          </p:cNvPr>
          <p:cNvSpPr txBox="1"/>
          <p:nvPr/>
        </p:nvSpPr>
        <p:spPr>
          <a:xfrm>
            <a:off x="1491916" y="3256865"/>
            <a:ext cx="7620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Knowledge – Clear expectations?</a:t>
            </a:r>
          </a:p>
          <a:p>
            <a:pPr marL="457200" marR="0" lvl="0" indent="-4572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sz="28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Skills – Present?  </a:t>
            </a:r>
          </a:p>
          <a:p>
            <a:pPr marL="457200" lvl="0" indent="-457200">
              <a:buFont typeface="Arial" panose="020B0604020202020204" pitchFamily="34" charset="0"/>
              <a:buChar char="•"/>
              <a:defRPr/>
            </a:pPr>
            <a:r>
              <a:rPr lang="en-CA" sz="28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Motivation – Listen to determine</a:t>
            </a:r>
          </a:p>
          <a:p>
            <a:pPr marL="457200" lvl="0" indent="-457200">
              <a:buFont typeface="Arial" panose="020B0604020202020204" pitchFamily="34" charset="0"/>
              <a:buChar char="•"/>
              <a:defRPr/>
            </a:pPr>
            <a:r>
              <a:rPr lang="en-CA" sz="28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Environment – Barriers?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C4A285-9232-4897-9E46-FD599F73FE3F}"/>
              </a:ext>
            </a:extLst>
          </p:cNvPr>
          <p:cNvSpPr txBox="1"/>
          <p:nvPr/>
        </p:nvSpPr>
        <p:spPr>
          <a:xfrm>
            <a:off x="182881" y="1814010"/>
            <a:ext cx="11787446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CA" altLang="en-US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Performance</a:t>
            </a:r>
            <a:r>
              <a:rPr lang="en-CA" altLang="en-US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= knowledge + skill + motivation + environment</a:t>
            </a:r>
            <a:endParaRPr lang="en-CA" sz="2700" dirty="0">
              <a:latin typeface="+mn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F4DC0CD-B0A6-4901-BA51-06FA8E75EA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71929" y="3192587"/>
            <a:ext cx="2590418" cy="259041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D0C031A-4C5C-4D0F-9D6B-42D34789AF9B}"/>
              </a:ext>
            </a:extLst>
          </p:cNvPr>
          <p:cNvSpPr txBox="1"/>
          <p:nvPr/>
        </p:nvSpPr>
        <p:spPr>
          <a:xfrm>
            <a:off x="4315327" y="5458217"/>
            <a:ext cx="38972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are not alone!</a:t>
            </a:r>
          </a:p>
        </p:txBody>
      </p:sp>
    </p:spTree>
    <p:extLst>
      <p:ext uri="{BB962C8B-B14F-4D97-AF65-F5344CB8AC3E}">
        <p14:creationId xmlns:p14="http://schemas.microsoft.com/office/powerpoint/2010/main" val="160702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F200CA-AF7F-4ED8-A1CA-849751D07063}" type="slidenum">
              <a:rPr kumimoji="0" lang="en-CA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C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237862"/>
            <a:ext cx="12192000" cy="78606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3200" b="1" kern="0" dirty="0">
                <a:solidFill>
                  <a:srgbClr val="FFD7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VALUING VOLUNTEERS</a:t>
            </a:r>
            <a:endParaRPr lang="en-CA" sz="1600" kern="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/>
          <a:srcRect l="14559" t="28751" r="67171" b="1"/>
          <a:stretch/>
        </p:blipFill>
        <p:spPr>
          <a:xfrm rot="10800000">
            <a:off x="-49840" y="254247"/>
            <a:ext cx="1203020" cy="76967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/>
          <a:srcRect l="16983" t="30268" r="67798"/>
          <a:stretch/>
        </p:blipFill>
        <p:spPr>
          <a:xfrm rot="10800000" flipH="1">
            <a:off x="11189893" y="254242"/>
            <a:ext cx="1002107" cy="753298"/>
          </a:xfrm>
          <a:prstGeom prst="rect">
            <a:avLst/>
          </a:prstGeom>
        </p:spPr>
      </p:pic>
      <p:sp>
        <p:nvSpPr>
          <p:cNvPr id="2" name="Explosion: 8 Points 1"/>
          <p:cNvSpPr/>
          <p:nvPr/>
        </p:nvSpPr>
        <p:spPr>
          <a:xfrm>
            <a:off x="4623908" y="1338549"/>
            <a:ext cx="7327461" cy="4717501"/>
          </a:xfrm>
          <a:prstGeom prst="irregularSeal1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HAVE FUN!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1088" y="1517043"/>
            <a:ext cx="2474407" cy="423239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2136" y="5149523"/>
            <a:ext cx="1796772" cy="205487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6AA095F-6F84-4709-9726-04F9F490D08F}"/>
              </a:ext>
            </a:extLst>
          </p:cNvPr>
          <p:cNvSpPr txBox="1"/>
          <p:nvPr/>
        </p:nvSpPr>
        <p:spPr>
          <a:xfrm>
            <a:off x="2561536" y="5884574"/>
            <a:ext cx="79928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Inject lots of FUN into every day!</a:t>
            </a:r>
          </a:p>
        </p:txBody>
      </p:sp>
    </p:spTree>
    <p:extLst>
      <p:ext uri="{BB962C8B-B14F-4D97-AF65-F5344CB8AC3E}">
        <p14:creationId xmlns:p14="http://schemas.microsoft.com/office/powerpoint/2010/main" val="17136527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37862"/>
            <a:ext cx="12192000" cy="78606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F200CA-AF7F-4ED8-A1CA-849751D07063}" type="slidenum">
              <a:rPr kumimoji="0" lang="en-CA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C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7166" y="5085348"/>
            <a:ext cx="1796772" cy="205487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33850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3200" b="1" kern="0" dirty="0">
                <a:solidFill>
                  <a:srgbClr val="FFD7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LEADING VOLUNTEERS</a:t>
            </a:r>
            <a:endParaRPr kumimoji="0" lang="en-CA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4"/>
          <a:srcRect l="14559" t="28751" r="67171" b="1"/>
          <a:stretch/>
        </p:blipFill>
        <p:spPr>
          <a:xfrm rot="10800000">
            <a:off x="-49840" y="254247"/>
            <a:ext cx="1203020" cy="769678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4"/>
          <a:srcRect l="16983" t="30268" r="67798"/>
          <a:stretch/>
        </p:blipFill>
        <p:spPr>
          <a:xfrm rot="10800000" flipH="1">
            <a:off x="11189893" y="254242"/>
            <a:ext cx="1002107" cy="753298"/>
          </a:xfrm>
          <a:prstGeom prst="rect">
            <a:avLst/>
          </a:prstGeom>
        </p:spPr>
      </p:pic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792516" y="1608131"/>
            <a:ext cx="9751784" cy="3954469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DIN" panose="02000503040000020003" pitchFamily="2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DIN" panose="02000503040000020003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DIN" panose="02000503040000020003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DIN" panose="02000503040000020003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DIN" panose="02000503040000020003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FFD700"/>
              </a:buClr>
              <a:buSzTx/>
              <a:buNone/>
              <a:tabLst/>
              <a:defRPr/>
            </a:pPr>
            <a:r>
              <a:rPr lang="en-CA" altLang="en-US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It’s important for us as leaders to recognize: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FFD700"/>
              </a:buClr>
              <a:buSzTx/>
              <a:buNone/>
              <a:tabLst/>
              <a:defRPr/>
            </a:pPr>
            <a:endParaRPr kumimoji="0" lang="en-CA" altLang="en-US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FFD7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CA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FFD7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CA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D7E29B7-4C66-4718-8972-983711364A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81561" y="2510329"/>
            <a:ext cx="2428875" cy="188595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A555F52-CB69-40DE-8F30-3FD9C3CE2D2B}"/>
              </a:ext>
            </a:extLst>
          </p:cNvPr>
          <p:cNvSpPr txBox="1"/>
          <p:nvPr/>
        </p:nvSpPr>
        <p:spPr>
          <a:xfrm>
            <a:off x="1659606" y="4485183"/>
            <a:ext cx="8587370" cy="120032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volunteer’s greatest gift is TIME!</a:t>
            </a:r>
          </a:p>
        </p:txBody>
      </p:sp>
    </p:spTree>
    <p:extLst>
      <p:ext uri="{BB962C8B-B14F-4D97-AF65-F5344CB8AC3E}">
        <p14:creationId xmlns:p14="http://schemas.microsoft.com/office/powerpoint/2010/main" val="476787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37862"/>
            <a:ext cx="12192000" cy="78606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F200CA-AF7F-4ED8-A1CA-849751D07063}" type="slidenum">
              <a:rPr kumimoji="0" lang="en-CA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C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7166" y="5085348"/>
            <a:ext cx="1796772" cy="205487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33850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3200" b="1" kern="0" dirty="0">
                <a:solidFill>
                  <a:srgbClr val="FFD7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LEADING VOLUNTEERS</a:t>
            </a:r>
            <a:endParaRPr kumimoji="0" lang="en-CA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4"/>
          <a:srcRect l="14559" t="28751" r="67171" b="1"/>
          <a:stretch/>
        </p:blipFill>
        <p:spPr>
          <a:xfrm rot="10800000">
            <a:off x="-49840" y="254247"/>
            <a:ext cx="1203020" cy="769678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4"/>
          <a:srcRect l="16983" t="30268" r="67798"/>
          <a:stretch/>
        </p:blipFill>
        <p:spPr>
          <a:xfrm rot="10800000" flipH="1">
            <a:off x="11189893" y="254242"/>
            <a:ext cx="1002107" cy="753298"/>
          </a:xfrm>
          <a:prstGeom prst="rect">
            <a:avLst/>
          </a:prstGeom>
        </p:spPr>
      </p:pic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939162" y="1346874"/>
            <a:ext cx="9751784" cy="5009476"/>
          </a:xfrm>
          <a:prstGeom prst="rect">
            <a:avLst/>
          </a:prstGeom>
          <a:noFill/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DIN" panose="02000503040000020003" pitchFamily="2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DIN" panose="02000503040000020003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DIN" panose="02000503040000020003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DIN" panose="02000503040000020003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DIN" panose="02000503040000020003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FFD700"/>
              </a:buClr>
              <a:buSzTx/>
              <a:buNone/>
              <a:tabLst/>
              <a:defRPr/>
            </a:pPr>
            <a:r>
              <a:rPr lang="en-CA" altLang="en-US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Key elements for successful leadership.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FFD700"/>
              </a:buClr>
              <a:buSzTx/>
              <a:buNone/>
              <a:tabLst/>
              <a:defRPr/>
            </a:pPr>
            <a:r>
              <a:rPr lang="en-CA" altLang="en-US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You: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tx1"/>
              </a:buClr>
              <a:defRPr/>
            </a:pPr>
            <a:r>
              <a:rPr lang="en-CA" altLang="en-US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need your team more than they need you!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tx1"/>
              </a:buClr>
              <a:defRPr/>
            </a:pPr>
            <a:r>
              <a:rPr lang="en-CA" altLang="en-US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share in their success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tx1"/>
              </a:buClr>
              <a:defRPr/>
            </a:pPr>
            <a:r>
              <a:rPr lang="en-CA" altLang="en-US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are accountable if something does not work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tx1"/>
              </a:buClr>
              <a:defRPr/>
            </a:pPr>
            <a:r>
              <a:rPr lang="en-CA" altLang="en-US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must serve your team</a:t>
            </a:r>
          </a:p>
          <a:p>
            <a:pPr marL="0" indent="0" algn="ctr" fontAlgn="auto">
              <a:lnSpc>
                <a:spcPct val="150000"/>
              </a:lnSpc>
              <a:spcAft>
                <a:spcPts val="0"/>
              </a:spcAft>
              <a:buClr>
                <a:schemeClr val="tx1"/>
              </a:buClr>
              <a:buNone/>
              <a:defRPr/>
            </a:pPr>
            <a:r>
              <a:rPr lang="en-CA" altLang="en-US" sz="28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Let me help you to help us!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tx1"/>
              </a:buClr>
              <a:defRPr/>
            </a:pPr>
            <a:endParaRPr lang="en-CA" altLang="en-US" sz="2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tx1"/>
              </a:buClr>
              <a:defRPr/>
            </a:pPr>
            <a:endParaRPr lang="en-CA" altLang="en-US" sz="2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endParaRPr lang="en-CA" altLang="en-US" sz="2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FFD700"/>
              </a:buClr>
              <a:buSzTx/>
              <a:buNone/>
              <a:tabLst/>
              <a:defRPr/>
            </a:pPr>
            <a:endParaRPr kumimoji="0" lang="en-CA" altLang="en-US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FFD7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CA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FFD7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CA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450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F200CA-AF7F-4ED8-A1CA-849751D07063}" type="slidenum">
              <a:rPr kumimoji="0" lang="en-CA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C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237862"/>
            <a:ext cx="12192000" cy="78606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7166" y="5085348"/>
            <a:ext cx="1796772" cy="205487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33850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3200" b="1" i="0" u="none" strike="noStrike" kern="0" cap="none" spc="0" normalizeH="0" baseline="0" noProof="0" dirty="0">
                <a:ln>
                  <a:noFill/>
                </a:ln>
                <a:solidFill>
                  <a:srgbClr val="FFD7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VOLUNTEER NEEDS MODEL</a:t>
            </a:r>
            <a:endParaRPr kumimoji="0" lang="en-CA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4"/>
          <a:srcRect l="14559" t="28751" r="67171" b="1"/>
          <a:stretch/>
        </p:blipFill>
        <p:spPr>
          <a:xfrm rot="10800000">
            <a:off x="-49840" y="254247"/>
            <a:ext cx="1203020" cy="769678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4"/>
          <a:srcRect l="16983" t="30268" r="67798"/>
          <a:stretch/>
        </p:blipFill>
        <p:spPr>
          <a:xfrm rot="10800000" flipH="1">
            <a:off x="11189893" y="254242"/>
            <a:ext cx="1002107" cy="753298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2905522" y="1341120"/>
            <a:ext cx="7672512" cy="1660515"/>
            <a:chOff x="1448760" y="1230012"/>
            <a:chExt cx="7064618" cy="1528952"/>
          </a:xfrm>
        </p:grpSpPr>
        <p:sp>
          <p:nvSpPr>
            <p:cNvPr id="13" name="Rounded Rectangle 35"/>
            <p:cNvSpPr/>
            <p:nvPr/>
          </p:nvSpPr>
          <p:spPr>
            <a:xfrm>
              <a:off x="1905999" y="1516453"/>
              <a:ext cx="6607379" cy="1171946"/>
            </a:xfrm>
            <a:prstGeom prst="roundRect">
              <a:avLst>
                <a:gd name="adj" fmla="val 1277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Freeform 18"/>
            <p:cNvSpPr/>
            <p:nvPr/>
          </p:nvSpPr>
          <p:spPr>
            <a:xfrm>
              <a:off x="1448760" y="1230012"/>
              <a:ext cx="967245" cy="1528952"/>
            </a:xfrm>
            <a:custGeom>
              <a:avLst/>
              <a:gdLst>
                <a:gd name="connsiteX0" fmla="*/ 483622 w 967245"/>
                <a:gd name="connsiteY0" fmla="*/ 0 h 1528952"/>
                <a:gd name="connsiteX1" fmla="*/ 967245 w 967245"/>
                <a:gd name="connsiteY1" fmla="*/ 1528952 h 1528952"/>
                <a:gd name="connsiteX2" fmla="*/ 0 w 967245"/>
                <a:gd name="connsiteY2" fmla="*/ 1528952 h 1528952"/>
                <a:gd name="connsiteX3" fmla="*/ 483622 w 967245"/>
                <a:gd name="connsiteY3" fmla="*/ 0 h 1528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67245" h="1528952">
                  <a:moveTo>
                    <a:pt x="483622" y="0"/>
                  </a:moveTo>
                  <a:lnTo>
                    <a:pt x="967245" y="1528952"/>
                  </a:lnTo>
                  <a:lnTo>
                    <a:pt x="0" y="1528952"/>
                  </a:lnTo>
                  <a:lnTo>
                    <a:pt x="483622" y="0"/>
                  </a:lnTo>
                  <a:close/>
                </a:path>
              </a:pathLst>
            </a:custGeom>
            <a:solidFill>
              <a:srgbClr val="FFD700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Rounded Rectangle 23"/>
            <p:cNvSpPr/>
            <p:nvPr/>
          </p:nvSpPr>
          <p:spPr>
            <a:xfrm>
              <a:off x="1906000" y="1949584"/>
              <a:ext cx="2253292" cy="572896"/>
            </a:xfrm>
            <a:custGeom>
              <a:avLst/>
              <a:gdLst>
                <a:gd name="connsiteX0" fmla="*/ 0 w 3112572"/>
                <a:gd name="connsiteY0" fmla="*/ 425967 h 940158"/>
                <a:gd name="connsiteX1" fmla="*/ 425967 w 3112572"/>
                <a:gd name="connsiteY1" fmla="*/ 0 h 940158"/>
                <a:gd name="connsiteX2" fmla="*/ 2686605 w 3112572"/>
                <a:gd name="connsiteY2" fmla="*/ 0 h 940158"/>
                <a:gd name="connsiteX3" fmla="*/ 3112572 w 3112572"/>
                <a:gd name="connsiteY3" fmla="*/ 425967 h 940158"/>
                <a:gd name="connsiteX4" fmla="*/ 3112572 w 3112572"/>
                <a:gd name="connsiteY4" fmla="*/ 514191 h 940158"/>
                <a:gd name="connsiteX5" fmla="*/ 2686605 w 3112572"/>
                <a:gd name="connsiteY5" fmla="*/ 940158 h 940158"/>
                <a:gd name="connsiteX6" fmla="*/ 425967 w 3112572"/>
                <a:gd name="connsiteY6" fmla="*/ 940158 h 940158"/>
                <a:gd name="connsiteX7" fmla="*/ 0 w 3112572"/>
                <a:gd name="connsiteY7" fmla="*/ 514191 h 940158"/>
                <a:gd name="connsiteX8" fmla="*/ 0 w 3112572"/>
                <a:gd name="connsiteY8" fmla="*/ 425967 h 940158"/>
                <a:gd name="connsiteX0" fmla="*/ 0 w 3112572"/>
                <a:gd name="connsiteY0" fmla="*/ 425967 h 940158"/>
                <a:gd name="connsiteX1" fmla="*/ 425967 w 3112572"/>
                <a:gd name="connsiteY1" fmla="*/ 0 h 940158"/>
                <a:gd name="connsiteX2" fmla="*/ 2686605 w 3112572"/>
                <a:gd name="connsiteY2" fmla="*/ 0 h 940158"/>
                <a:gd name="connsiteX3" fmla="*/ 3112572 w 3112572"/>
                <a:gd name="connsiteY3" fmla="*/ 425967 h 940158"/>
                <a:gd name="connsiteX4" fmla="*/ 3112572 w 3112572"/>
                <a:gd name="connsiteY4" fmla="*/ 514191 h 940158"/>
                <a:gd name="connsiteX5" fmla="*/ 2686605 w 3112572"/>
                <a:gd name="connsiteY5" fmla="*/ 940158 h 940158"/>
                <a:gd name="connsiteX6" fmla="*/ 425967 w 3112572"/>
                <a:gd name="connsiteY6" fmla="*/ 940158 h 940158"/>
                <a:gd name="connsiteX7" fmla="*/ 0 w 3112572"/>
                <a:gd name="connsiteY7" fmla="*/ 514191 h 940158"/>
                <a:gd name="connsiteX8" fmla="*/ 0 w 3112572"/>
                <a:gd name="connsiteY8" fmla="*/ 425967 h 940158"/>
                <a:gd name="connsiteX0" fmla="*/ 0 w 3112572"/>
                <a:gd name="connsiteY0" fmla="*/ 425967 h 940158"/>
                <a:gd name="connsiteX1" fmla="*/ 425967 w 3112572"/>
                <a:gd name="connsiteY1" fmla="*/ 0 h 940158"/>
                <a:gd name="connsiteX2" fmla="*/ 2686605 w 3112572"/>
                <a:gd name="connsiteY2" fmla="*/ 0 h 940158"/>
                <a:gd name="connsiteX3" fmla="*/ 3112572 w 3112572"/>
                <a:gd name="connsiteY3" fmla="*/ 425967 h 940158"/>
                <a:gd name="connsiteX4" fmla="*/ 3112572 w 3112572"/>
                <a:gd name="connsiteY4" fmla="*/ 514191 h 940158"/>
                <a:gd name="connsiteX5" fmla="*/ 2686605 w 3112572"/>
                <a:gd name="connsiteY5" fmla="*/ 940158 h 940158"/>
                <a:gd name="connsiteX6" fmla="*/ 425967 w 3112572"/>
                <a:gd name="connsiteY6" fmla="*/ 940158 h 940158"/>
                <a:gd name="connsiteX7" fmla="*/ 0 w 3112572"/>
                <a:gd name="connsiteY7" fmla="*/ 514191 h 940158"/>
                <a:gd name="connsiteX8" fmla="*/ 0 w 3112572"/>
                <a:gd name="connsiteY8" fmla="*/ 425967 h 940158"/>
                <a:gd name="connsiteX0" fmla="*/ 0 w 3112572"/>
                <a:gd name="connsiteY0" fmla="*/ 425967 h 950130"/>
                <a:gd name="connsiteX1" fmla="*/ 425967 w 3112572"/>
                <a:gd name="connsiteY1" fmla="*/ 0 h 950130"/>
                <a:gd name="connsiteX2" fmla="*/ 2686605 w 3112572"/>
                <a:gd name="connsiteY2" fmla="*/ 0 h 950130"/>
                <a:gd name="connsiteX3" fmla="*/ 3112572 w 3112572"/>
                <a:gd name="connsiteY3" fmla="*/ 425967 h 950130"/>
                <a:gd name="connsiteX4" fmla="*/ 3112572 w 3112572"/>
                <a:gd name="connsiteY4" fmla="*/ 514191 h 950130"/>
                <a:gd name="connsiteX5" fmla="*/ 2686605 w 3112572"/>
                <a:gd name="connsiteY5" fmla="*/ 940158 h 950130"/>
                <a:gd name="connsiteX6" fmla="*/ 425967 w 3112572"/>
                <a:gd name="connsiteY6" fmla="*/ 940158 h 950130"/>
                <a:gd name="connsiteX7" fmla="*/ 0 w 3112572"/>
                <a:gd name="connsiteY7" fmla="*/ 514191 h 950130"/>
                <a:gd name="connsiteX8" fmla="*/ 0 w 3112572"/>
                <a:gd name="connsiteY8" fmla="*/ 425967 h 950130"/>
                <a:gd name="connsiteX0" fmla="*/ 0 w 3112572"/>
                <a:gd name="connsiteY0" fmla="*/ 425967 h 948995"/>
                <a:gd name="connsiteX1" fmla="*/ 425967 w 3112572"/>
                <a:gd name="connsiteY1" fmla="*/ 0 h 948995"/>
                <a:gd name="connsiteX2" fmla="*/ 2686605 w 3112572"/>
                <a:gd name="connsiteY2" fmla="*/ 0 h 948995"/>
                <a:gd name="connsiteX3" fmla="*/ 3112572 w 3112572"/>
                <a:gd name="connsiteY3" fmla="*/ 425967 h 948995"/>
                <a:gd name="connsiteX4" fmla="*/ 3112572 w 3112572"/>
                <a:gd name="connsiteY4" fmla="*/ 514191 h 948995"/>
                <a:gd name="connsiteX5" fmla="*/ 2686605 w 3112572"/>
                <a:gd name="connsiteY5" fmla="*/ 940158 h 948995"/>
                <a:gd name="connsiteX6" fmla="*/ 425967 w 3112572"/>
                <a:gd name="connsiteY6" fmla="*/ 940158 h 948995"/>
                <a:gd name="connsiteX7" fmla="*/ 0 w 3112572"/>
                <a:gd name="connsiteY7" fmla="*/ 514191 h 948995"/>
                <a:gd name="connsiteX8" fmla="*/ 0 w 3112572"/>
                <a:gd name="connsiteY8" fmla="*/ 425967 h 948995"/>
                <a:gd name="connsiteX0" fmla="*/ 0 w 3112572"/>
                <a:gd name="connsiteY0" fmla="*/ 425967 h 948995"/>
                <a:gd name="connsiteX1" fmla="*/ 425967 w 3112572"/>
                <a:gd name="connsiteY1" fmla="*/ 0 h 948995"/>
                <a:gd name="connsiteX2" fmla="*/ 2686605 w 3112572"/>
                <a:gd name="connsiteY2" fmla="*/ 0 h 948995"/>
                <a:gd name="connsiteX3" fmla="*/ 3112572 w 3112572"/>
                <a:gd name="connsiteY3" fmla="*/ 425967 h 948995"/>
                <a:gd name="connsiteX4" fmla="*/ 3112572 w 3112572"/>
                <a:gd name="connsiteY4" fmla="*/ 514191 h 948995"/>
                <a:gd name="connsiteX5" fmla="*/ 2686605 w 3112572"/>
                <a:gd name="connsiteY5" fmla="*/ 940158 h 948995"/>
                <a:gd name="connsiteX6" fmla="*/ 425967 w 3112572"/>
                <a:gd name="connsiteY6" fmla="*/ 940158 h 948995"/>
                <a:gd name="connsiteX7" fmla="*/ 0 w 3112572"/>
                <a:gd name="connsiteY7" fmla="*/ 514191 h 948995"/>
                <a:gd name="connsiteX8" fmla="*/ 0 w 3112572"/>
                <a:gd name="connsiteY8" fmla="*/ 425967 h 948995"/>
                <a:gd name="connsiteX0" fmla="*/ 0 w 3112572"/>
                <a:gd name="connsiteY0" fmla="*/ 425967 h 948995"/>
                <a:gd name="connsiteX1" fmla="*/ 425967 w 3112572"/>
                <a:gd name="connsiteY1" fmla="*/ 0 h 948995"/>
                <a:gd name="connsiteX2" fmla="*/ 2686605 w 3112572"/>
                <a:gd name="connsiteY2" fmla="*/ 0 h 948995"/>
                <a:gd name="connsiteX3" fmla="*/ 3112572 w 3112572"/>
                <a:gd name="connsiteY3" fmla="*/ 425967 h 948995"/>
                <a:gd name="connsiteX4" fmla="*/ 3112572 w 3112572"/>
                <a:gd name="connsiteY4" fmla="*/ 514191 h 948995"/>
                <a:gd name="connsiteX5" fmla="*/ 2686605 w 3112572"/>
                <a:gd name="connsiteY5" fmla="*/ 940158 h 948995"/>
                <a:gd name="connsiteX6" fmla="*/ 425967 w 3112572"/>
                <a:gd name="connsiteY6" fmla="*/ 940158 h 948995"/>
                <a:gd name="connsiteX7" fmla="*/ 0 w 3112572"/>
                <a:gd name="connsiteY7" fmla="*/ 514191 h 948995"/>
                <a:gd name="connsiteX8" fmla="*/ 0 w 3112572"/>
                <a:gd name="connsiteY8" fmla="*/ 425967 h 948995"/>
                <a:gd name="connsiteX0" fmla="*/ 0 w 3112572"/>
                <a:gd name="connsiteY0" fmla="*/ 425967 h 948995"/>
                <a:gd name="connsiteX1" fmla="*/ 425967 w 3112572"/>
                <a:gd name="connsiteY1" fmla="*/ 0 h 948995"/>
                <a:gd name="connsiteX2" fmla="*/ 2686605 w 3112572"/>
                <a:gd name="connsiteY2" fmla="*/ 0 h 948995"/>
                <a:gd name="connsiteX3" fmla="*/ 3112572 w 3112572"/>
                <a:gd name="connsiteY3" fmla="*/ 425967 h 948995"/>
                <a:gd name="connsiteX4" fmla="*/ 3112572 w 3112572"/>
                <a:gd name="connsiteY4" fmla="*/ 514191 h 948995"/>
                <a:gd name="connsiteX5" fmla="*/ 2686605 w 3112572"/>
                <a:gd name="connsiteY5" fmla="*/ 940158 h 948995"/>
                <a:gd name="connsiteX6" fmla="*/ 425967 w 3112572"/>
                <a:gd name="connsiteY6" fmla="*/ 940158 h 948995"/>
                <a:gd name="connsiteX7" fmla="*/ 0 w 3112572"/>
                <a:gd name="connsiteY7" fmla="*/ 514191 h 948995"/>
                <a:gd name="connsiteX8" fmla="*/ 0 w 3112572"/>
                <a:gd name="connsiteY8" fmla="*/ 425967 h 948995"/>
                <a:gd name="connsiteX0" fmla="*/ 0 w 3112572"/>
                <a:gd name="connsiteY0" fmla="*/ 425967 h 948995"/>
                <a:gd name="connsiteX1" fmla="*/ 425967 w 3112572"/>
                <a:gd name="connsiteY1" fmla="*/ 0 h 948995"/>
                <a:gd name="connsiteX2" fmla="*/ 2686605 w 3112572"/>
                <a:gd name="connsiteY2" fmla="*/ 0 h 948995"/>
                <a:gd name="connsiteX3" fmla="*/ 3112572 w 3112572"/>
                <a:gd name="connsiteY3" fmla="*/ 425967 h 948995"/>
                <a:gd name="connsiteX4" fmla="*/ 3112572 w 3112572"/>
                <a:gd name="connsiteY4" fmla="*/ 514191 h 948995"/>
                <a:gd name="connsiteX5" fmla="*/ 2686605 w 3112572"/>
                <a:gd name="connsiteY5" fmla="*/ 940158 h 948995"/>
                <a:gd name="connsiteX6" fmla="*/ 425967 w 3112572"/>
                <a:gd name="connsiteY6" fmla="*/ 940158 h 948995"/>
                <a:gd name="connsiteX7" fmla="*/ 0 w 3112572"/>
                <a:gd name="connsiteY7" fmla="*/ 514191 h 948995"/>
                <a:gd name="connsiteX8" fmla="*/ 0 w 3112572"/>
                <a:gd name="connsiteY8" fmla="*/ 425967 h 948995"/>
                <a:gd name="connsiteX0" fmla="*/ 0 w 3112572"/>
                <a:gd name="connsiteY0" fmla="*/ 425967 h 944878"/>
                <a:gd name="connsiteX1" fmla="*/ 425967 w 3112572"/>
                <a:gd name="connsiteY1" fmla="*/ 0 h 944878"/>
                <a:gd name="connsiteX2" fmla="*/ 2686605 w 3112572"/>
                <a:gd name="connsiteY2" fmla="*/ 0 h 944878"/>
                <a:gd name="connsiteX3" fmla="*/ 3112572 w 3112572"/>
                <a:gd name="connsiteY3" fmla="*/ 425967 h 944878"/>
                <a:gd name="connsiteX4" fmla="*/ 3112572 w 3112572"/>
                <a:gd name="connsiteY4" fmla="*/ 514191 h 944878"/>
                <a:gd name="connsiteX5" fmla="*/ 2686605 w 3112572"/>
                <a:gd name="connsiteY5" fmla="*/ 940158 h 944878"/>
                <a:gd name="connsiteX6" fmla="*/ 425967 w 3112572"/>
                <a:gd name="connsiteY6" fmla="*/ 940158 h 944878"/>
                <a:gd name="connsiteX7" fmla="*/ 0 w 3112572"/>
                <a:gd name="connsiteY7" fmla="*/ 514191 h 944878"/>
                <a:gd name="connsiteX8" fmla="*/ 0 w 3112572"/>
                <a:gd name="connsiteY8" fmla="*/ 425967 h 944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12572" h="944878">
                  <a:moveTo>
                    <a:pt x="0" y="425967"/>
                  </a:moveTo>
                  <a:cubicBezTo>
                    <a:pt x="0" y="190712"/>
                    <a:pt x="190712" y="0"/>
                    <a:pt x="425967" y="0"/>
                  </a:cubicBezTo>
                  <a:cubicBezTo>
                    <a:pt x="1263660" y="16829"/>
                    <a:pt x="1534762" y="61708"/>
                    <a:pt x="2686605" y="0"/>
                  </a:cubicBezTo>
                  <a:cubicBezTo>
                    <a:pt x="2933080" y="0"/>
                    <a:pt x="3112572" y="190712"/>
                    <a:pt x="3112572" y="425967"/>
                  </a:cubicBezTo>
                  <a:lnTo>
                    <a:pt x="3112572" y="514191"/>
                  </a:lnTo>
                  <a:cubicBezTo>
                    <a:pt x="3112572" y="749446"/>
                    <a:pt x="2944299" y="917719"/>
                    <a:pt x="2686605" y="940158"/>
                  </a:cubicBezTo>
                  <a:cubicBezTo>
                    <a:pt x="1837692" y="895279"/>
                    <a:pt x="1173903" y="962597"/>
                    <a:pt x="425967" y="940158"/>
                  </a:cubicBezTo>
                  <a:cubicBezTo>
                    <a:pt x="151443" y="906499"/>
                    <a:pt x="44879" y="788714"/>
                    <a:pt x="0" y="514191"/>
                  </a:cubicBezTo>
                  <a:lnTo>
                    <a:pt x="0" y="425967"/>
                  </a:lnTo>
                  <a:close/>
                </a:path>
              </a:pathLst>
            </a:custGeom>
            <a:solidFill>
              <a:srgbClr val="878787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DIN Offc" panose="020B0504020101010102" pitchFamily="34" charset="0"/>
                  <a:ea typeface="+mn-ea"/>
                  <a:cs typeface="+mn-cs"/>
                </a:rPr>
                <a:t>Impact</a:t>
              </a:r>
              <a:endParaRPr kumimoji="0" lang="en-CA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Offc" panose="020B0504020101010102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424033" y="3066304"/>
            <a:ext cx="8149114" cy="1506746"/>
            <a:chOff x="1009922" y="2758964"/>
            <a:chExt cx="7503457" cy="1387366"/>
          </a:xfrm>
        </p:grpSpPr>
        <p:sp>
          <p:nvSpPr>
            <p:cNvPr id="23" name="Rounded Rectangle 7"/>
            <p:cNvSpPr/>
            <p:nvPr/>
          </p:nvSpPr>
          <p:spPr>
            <a:xfrm>
              <a:off x="1906000" y="2758964"/>
              <a:ext cx="6607379" cy="1363831"/>
            </a:xfrm>
            <a:prstGeom prst="roundRect">
              <a:avLst>
                <a:gd name="adj" fmla="val 7229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Freeform 21"/>
            <p:cNvSpPr/>
            <p:nvPr/>
          </p:nvSpPr>
          <p:spPr>
            <a:xfrm>
              <a:off x="1009922" y="2758964"/>
              <a:ext cx="1844920" cy="1387366"/>
            </a:xfrm>
            <a:custGeom>
              <a:avLst/>
              <a:gdLst>
                <a:gd name="connsiteX0" fmla="*/ 438838 w 1844920"/>
                <a:gd name="connsiteY0" fmla="*/ 0 h 1387366"/>
                <a:gd name="connsiteX1" fmla="*/ 1406083 w 1844920"/>
                <a:gd name="connsiteY1" fmla="*/ 0 h 1387366"/>
                <a:gd name="connsiteX2" fmla="*/ 1844920 w 1844920"/>
                <a:gd name="connsiteY2" fmla="*/ 1387366 h 1387366"/>
                <a:gd name="connsiteX3" fmla="*/ 0 w 1844920"/>
                <a:gd name="connsiteY3" fmla="*/ 1387366 h 1387366"/>
                <a:gd name="connsiteX4" fmla="*/ 438838 w 1844920"/>
                <a:gd name="connsiteY4" fmla="*/ 0 h 13873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44920" h="1387366">
                  <a:moveTo>
                    <a:pt x="438838" y="0"/>
                  </a:moveTo>
                  <a:lnTo>
                    <a:pt x="1406083" y="0"/>
                  </a:lnTo>
                  <a:lnTo>
                    <a:pt x="1844920" y="1387366"/>
                  </a:lnTo>
                  <a:lnTo>
                    <a:pt x="0" y="1387366"/>
                  </a:lnTo>
                  <a:lnTo>
                    <a:pt x="438838" y="0"/>
                  </a:lnTo>
                  <a:close/>
                </a:path>
              </a:pathLst>
            </a:custGeom>
            <a:solidFill>
              <a:srgbClr val="FFD700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ounded Rectangle 23"/>
            <p:cNvSpPr/>
            <p:nvPr/>
          </p:nvSpPr>
          <p:spPr>
            <a:xfrm>
              <a:off x="1906000" y="3193676"/>
              <a:ext cx="2253292" cy="572896"/>
            </a:xfrm>
            <a:custGeom>
              <a:avLst/>
              <a:gdLst>
                <a:gd name="connsiteX0" fmla="*/ 0 w 3112572"/>
                <a:gd name="connsiteY0" fmla="*/ 425967 h 940158"/>
                <a:gd name="connsiteX1" fmla="*/ 425967 w 3112572"/>
                <a:gd name="connsiteY1" fmla="*/ 0 h 940158"/>
                <a:gd name="connsiteX2" fmla="*/ 2686605 w 3112572"/>
                <a:gd name="connsiteY2" fmla="*/ 0 h 940158"/>
                <a:gd name="connsiteX3" fmla="*/ 3112572 w 3112572"/>
                <a:gd name="connsiteY3" fmla="*/ 425967 h 940158"/>
                <a:gd name="connsiteX4" fmla="*/ 3112572 w 3112572"/>
                <a:gd name="connsiteY4" fmla="*/ 514191 h 940158"/>
                <a:gd name="connsiteX5" fmla="*/ 2686605 w 3112572"/>
                <a:gd name="connsiteY5" fmla="*/ 940158 h 940158"/>
                <a:gd name="connsiteX6" fmla="*/ 425967 w 3112572"/>
                <a:gd name="connsiteY6" fmla="*/ 940158 h 940158"/>
                <a:gd name="connsiteX7" fmla="*/ 0 w 3112572"/>
                <a:gd name="connsiteY7" fmla="*/ 514191 h 940158"/>
                <a:gd name="connsiteX8" fmla="*/ 0 w 3112572"/>
                <a:gd name="connsiteY8" fmla="*/ 425967 h 940158"/>
                <a:gd name="connsiteX0" fmla="*/ 0 w 3112572"/>
                <a:gd name="connsiteY0" fmla="*/ 425967 h 940158"/>
                <a:gd name="connsiteX1" fmla="*/ 425967 w 3112572"/>
                <a:gd name="connsiteY1" fmla="*/ 0 h 940158"/>
                <a:gd name="connsiteX2" fmla="*/ 2686605 w 3112572"/>
                <a:gd name="connsiteY2" fmla="*/ 0 h 940158"/>
                <a:gd name="connsiteX3" fmla="*/ 3112572 w 3112572"/>
                <a:gd name="connsiteY3" fmla="*/ 425967 h 940158"/>
                <a:gd name="connsiteX4" fmla="*/ 3112572 w 3112572"/>
                <a:gd name="connsiteY4" fmla="*/ 514191 h 940158"/>
                <a:gd name="connsiteX5" fmla="*/ 2686605 w 3112572"/>
                <a:gd name="connsiteY5" fmla="*/ 940158 h 940158"/>
                <a:gd name="connsiteX6" fmla="*/ 425967 w 3112572"/>
                <a:gd name="connsiteY6" fmla="*/ 940158 h 940158"/>
                <a:gd name="connsiteX7" fmla="*/ 0 w 3112572"/>
                <a:gd name="connsiteY7" fmla="*/ 514191 h 940158"/>
                <a:gd name="connsiteX8" fmla="*/ 0 w 3112572"/>
                <a:gd name="connsiteY8" fmla="*/ 425967 h 940158"/>
                <a:gd name="connsiteX0" fmla="*/ 0 w 3112572"/>
                <a:gd name="connsiteY0" fmla="*/ 425967 h 940158"/>
                <a:gd name="connsiteX1" fmla="*/ 425967 w 3112572"/>
                <a:gd name="connsiteY1" fmla="*/ 0 h 940158"/>
                <a:gd name="connsiteX2" fmla="*/ 2686605 w 3112572"/>
                <a:gd name="connsiteY2" fmla="*/ 0 h 940158"/>
                <a:gd name="connsiteX3" fmla="*/ 3112572 w 3112572"/>
                <a:gd name="connsiteY3" fmla="*/ 425967 h 940158"/>
                <a:gd name="connsiteX4" fmla="*/ 3112572 w 3112572"/>
                <a:gd name="connsiteY4" fmla="*/ 514191 h 940158"/>
                <a:gd name="connsiteX5" fmla="*/ 2686605 w 3112572"/>
                <a:gd name="connsiteY5" fmla="*/ 940158 h 940158"/>
                <a:gd name="connsiteX6" fmla="*/ 425967 w 3112572"/>
                <a:gd name="connsiteY6" fmla="*/ 940158 h 940158"/>
                <a:gd name="connsiteX7" fmla="*/ 0 w 3112572"/>
                <a:gd name="connsiteY7" fmla="*/ 514191 h 940158"/>
                <a:gd name="connsiteX8" fmla="*/ 0 w 3112572"/>
                <a:gd name="connsiteY8" fmla="*/ 425967 h 940158"/>
                <a:gd name="connsiteX0" fmla="*/ 0 w 3112572"/>
                <a:gd name="connsiteY0" fmla="*/ 425967 h 950130"/>
                <a:gd name="connsiteX1" fmla="*/ 425967 w 3112572"/>
                <a:gd name="connsiteY1" fmla="*/ 0 h 950130"/>
                <a:gd name="connsiteX2" fmla="*/ 2686605 w 3112572"/>
                <a:gd name="connsiteY2" fmla="*/ 0 h 950130"/>
                <a:gd name="connsiteX3" fmla="*/ 3112572 w 3112572"/>
                <a:gd name="connsiteY3" fmla="*/ 425967 h 950130"/>
                <a:gd name="connsiteX4" fmla="*/ 3112572 w 3112572"/>
                <a:gd name="connsiteY4" fmla="*/ 514191 h 950130"/>
                <a:gd name="connsiteX5" fmla="*/ 2686605 w 3112572"/>
                <a:gd name="connsiteY5" fmla="*/ 940158 h 950130"/>
                <a:gd name="connsiteX6" fmla="*/ 425967 w 3112572"/>
                <a:gd name="connsiteY6" fmla="*/ 940158 h 950130"/>
                <a:gd name="connsiteX7" fmla="*/ 0 w 3112572"/>
                <a:gd name="connsiteY7" fmla="*/ 514191 h 950130"/>
                <a:gd name="connsiteX8" fmla="*/ 0 w 3112572"/>
                <a:gd name="connsiteY8" fmla="*/ 425967 h 950130"/>
                <a:gd name="connsiteX0" fmla="*/ 0 w 3112572"/>
                <a:gd name="connsiteY0" fmla="*/ 425967 h 948995"/>
                <a:gd name="connsiteX1" fmla="*/ 425967 w 3112572"/>
                <a:gd name="connsiteY1" fmla="*/ 0 h 948995"/>
                <a:gd name="connsiteX2" fmla="*/ 2686605 w 3112572"/>
                <a:gd name="connsiteY2" fmla="*/ 0 h 948995"/>
                <a:gd name="connsiteX3" fmla="*/ 3112572 w 3112572"/>
                <a:gd name="connsiteY3" fmla="*/ 425967 h 948995"/>
                <a:gd name="connsiteX4" fmla="*/ 3112572 w 3112572"/>
                <a:gd name="connsiteY4" fmla="*/ 514191 h 948995"/>
                <a:gd name="connsiteX5" fmla="*/ 2686605 w 3112572"/>
                <a:gd name="connsiteY5" fmla="*/ 940158 h 948995"/>
                <a:gd name="connsiteX6" fmla="*/ 425967 w 3112572"/>
                <a:gd name="connsiteY6" fmla="*/ 940158 h 948995"/>
                <a:gd name="connsiteX7" fmla="*/ 0 w 3112572"/>
                <a:gd name="connsiteY7" fmla="*/ 514191 h 948995"/>
                <a:gd name="connsiteX8" fmla="*/ 0 w 3112572"/>
                <a:gd name="connsiteY8" fmla="*/ 425967 h 948995"/>
                <a:gd name="connsiteX0" fmla="*/ 0 w 3112572"/>
                <a:gd name="connsiteY0" fmla="*/ 425967 h 948995"/>
                <a:gd name="connsiteX1" fmla="*/ 425967 w 3112572"/>
                <a:gd name="connsiteY1" fmla="*/ 0 h 948995"/>
                <a:gd name="connsiteX2" fmla="*/ 2686605 w 3112572"/>
                <a:gd name="connsiteY2" fmla="*/ 0 h 948995"/>
                <a:gd name="connsiteX3" fmla="*/ 3112572 w 3112572"/>
                <a:gd name="connsiteY3" fmla="*/ 425967 h 948995"/>
                <a:gd name="connsiteX4" fmla="*/ 3112572 w 3112572"/>
                <a:gd name="connsiteY4" fmla="*/ 514191 h 948995"/>
                <a:gd name="connsiteX5" fmla="*/ 2686605 w 3112572"/>
                <a:gd name="connsiteY5" fmla="*/ 940158 h 948995"/>
                <a:gd name="connsiteX6" fmla="*/ 425967 w 3112572"/>
                <a:gd name="connsiteY6" fmla="*/ 940158 h 948995"/>
                <a:gd name="connsiteX7" fmla="*/ 0 w 3112572"/>
                <a:gd name="connsiteY7" fmla="*/ 514191 h 948995"/>
                <a:gd name="connsiteX8" fmla="*/ 0 w 3112572"/>
                <a:gd name="connsiteY8" fmla="*/ 425967 h 948995"/>
                <a:gd name="connsiteX0" fmla="*/ 0 w 3112572"/>
                <a:gd name="connsiteY0" fmla="*/ 425967 h 948995"/>
                <a:gd name="connsiteX1" fmla="*/ 425967 w 3112572"/>
                <a:gd name="connsiteY1" fmla="*/ 0 h 948995"/>
                <a:gd name="connsiteX2" fmla="*/ 2686605 w 3112572"/>
                <a:gd name="connsiteY2" fmla="*/ 0 h 948995"/>
                <a:gd name="connsiteX3" fmla="*/ 3112572 w 3112572"/>
                <a:gd name="connsiteY3" fmla="*/ 425967 h 948995"/>
                <a:gd name="connsiteX4" fmla="*/ 3112572 w 3112572"/>
                <a:gd name="connsiteY4" fmla="*/ 514191 h 948995"/>
                <a:gd name="connsiteX5" fmla="*/ 2686605 w 3112572"/>
                <a:gd name="connsiteY5" fmla="*/ 940158 h 948995"/>
                <a:gd name="connsiteX6" fmla="*/ 425967 w 3112572"/>
                <a:gd name="connsiteY6" fmla="*/ 940158 h 948995"/>
                <a:gd name="connsiteX7" fmla="*/ 0 w 3112572"/>
                <a:gd name="connsiteY7" fmla="*/ 514191 h 948995"/>
                <a:gd name="connsiteX8" fmla="*/ 0 w 3112572"/>
                <a:gd name="connsiteY8" fmla="*/ 425967 h 948995"/>
                <a:gd name="connsiteX0" fmla="*/ 0 w 3112572"/>
                <a:gd name="connsiteY0" fmla="*/ 425967 h 948995"/>
                <a:gd name="connsiteX1" fmla="*/ 425967 w 3112572"/>
                <a:gd name="connsiteY1" fmla="*/ 0 h 948995"/>
                <a:gd name="connsiteX2" fmla="*/ 2686605 w 3112572"/>
                <a:gd name="connsiteY2" fmla="*/ 0 h 948995"/>
                <a:gd name="connsiteX3" fmla="*/ 3112572 w 3112572"/>
                <a:gd name="connsiteY3" fmla="*/ 425967 h 948995"/>
                <a:gd name="connsiteX4" fmla="*/ 3112572 w 3112572"/>
                <a:gd name="connsiteY4" fmla="*/ 514191 h 948995"/>
                <a:gd name="connsiteX5" fmla="*/ 2686605 w 3112572"/>
                <a:gd name="connsiteY5" fmla="*/ 940158 h 948995"/>
                <a:gd name="connsiteX6" fmla="*/ 425967 w 3112572"/>
                <a:gd name="connsiteY6" fmla="*/ 940158 h 948995"/>
                <a:gd name="connsiteX7" fmla="*/ 0 w 3112572"/>
                <a:gd name="connsiteY7" fmla="*/ 514191 h 948995"/>
                <a:gd name="connsiteX8" fmla="*/ 0 w 3112572"/>
                <a:gd name="connsiteY8" fmla="*/ 425967 h 948995"/>
                <a:gd name="connsiteX0" fmla="*/ 0 w 3112572"/>
                <a:gd name="connsiteY0" fmla="*/ 425967 h 948995"/>
                <a:gd name="connsiteX1" fmla="*/ 425967 w 3112572"/>
                <a:gd name="connsiteY1" fmla="*/ 0 h 948995"/>
                <a:gd name="connsiteX2" fmla="*/ 2686605 w 3112572"/>
                <a:gd name="connsiteY2" fmla="*/ 0 h 948995"/>
                <a:gd name="connsiteX3" fmla="*/ 3112572 w 3112572"/>
                <a:gd name="connsiteY3" fmla="*/ 425967 h 948995"/>
                <a:gd name="connsiteX4" fmla="*/ 3112572 w 3112572"/>
                <a:gd name="connsiteY4" fmla="*/ 514191 h 948995"/>
                <a:gd name="connsiteX5" fmla="*/ 2686605 w 3112572"/>
                <a:gd name="connsiteY5" fmla="*/ 940158 h 948995"/>
                <a:gd name="connsiteX6" fmla="*/ 425967 w 3112572"/>
                <a:gd name="connsiteY6" fmla="*/ 940158 h 948995"/>
                <a:gd name="connsiteX7" fmla="*/ 0 w 3112572"/>
                <a:gd name="connsiteY7" fmla="*/ 514191 h 948995"/>
                <a:gd name="connsiteX8" fmla="*/ 0 w 3112572"/>
                <a:gd name="connsiteY8" fmla="*/ 425967 h 948995"/>
                <a:gd name="connsiteX0" fmla="*/ 0 w 3112572"/>
                <a:gd name="connsiteY0" fmla="*/ 425967 h 944878"/>
                <a:gd name="connsiteX1" fmla="*/ 425967 w 3112572"/>
                <a:gd name="connsiteY1" fmla="*/ 0 h 944878"/>
                <a:gd name="connsiteX2" fmla="*/ 2686605 w 3112572"/>
                <a:gd name="connsiteY2" fmla="*/ 0 h 944878"/>
                <a:gd name="connsiteX3" fmla="*/ 3112572 w 3112572"/>
                <a:gd name="connsiteY3" fmla="*/ 425967 h 944878"/>
                <a:gd name="connsiteX4" fmla="*/ 3112572 w 3112572"/>
                <a:gd name="connsiteY4" fmla="*/ 514191 h 944878"/>
                <a:gd name="connsiteX5" fmla="*/ 2686605 w 3112572"/>
                <a:gd name="connsiteY5" fmla="*/ 940158 h 944878"/>
                <a:gd name="connsiteX6" fmla="*/ 425967 w 3112572"/>
                <a:gd name="connsiteY6" fmla="*/ 940158 h 944878"/>
                <a:gd name="connsiteX7" fmla="*/ 0 w 3112572"/>
                <a:gd name="connsiteY7" fmla="*/ 514191 h 944878"/>
                <a:gd name="connsiteX8" fmla="*/ 0 w 3112572"/>
                <a:gd name="connsiteY8" fmla="*/ 425967 h 944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12572" h="944878">
                  <a:moveTo>
                    <a:pt x="0" y="425967"/>
                  </a:moveTo>
                  <a:cubicBezTo>
                    <a:pt x="0" y="190712"/>
                    <a:pt x="190712" y="0"/>
                    <a:pt x="425967" y="0"/>
                  </a:cubicBezTo>
                  <a:cubicBezTo>
                    <a:pt x="1263660" y="16829"/>
                    <a:pt x="1534762" y="61708"/>
                    <a:pt x="2686605" y="0"/>
                  </a:cubicBezTo>
                  <a:cubicBezTo>
                    <a:pt x="2933080" y="0"/>
                    <a:pt x="3112572" y="190712"/>
                    <a:pt x="3112572" y="425967"/>
                  </a:cubicBezTo>
                  <a:lnTo>
                    <a:pt x="3112572" y="514191"/>
                  </a:lnTo>
                  <a:cubicBezTo>
                    <a:pt x="3112572" y="749446"/>
                    <a:pt x="2944299" y="917719"/>
                    <a:pt x="2686605" y="940158"/>
                  </a:cubicBezTo>
                  <a:cubicBezTo>
                    <a:pt x="1837692" y="895279"/>
                    <a:pt x="1173903" y="962597"/>
                    <a:pt x="425967" y="940158"/>
                  </a:cubicBezTo>
                  <a:cubicBezTo>
                    <a:pt x="151443" y="906499"/>
                    <a:pt x="44879" y="788714"/>
                    <a:pt x="0" y="514191"/>
                  </a:cubicBezTo>
                  <a:lnTo>
                    <a:pt x="0" y="425967"/>
                  </a:lnTo>
                  <a:close/>
                </a:path>
              </a:pathLst>
            </a:custGeom>
            <a:solidFill>
              <a:srgbClr val="878787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DIN Offc" panose="020B0504020101010102" pitchFamily="34" charset="0"/>
                  <a:ea typeface="+mn-ea"/>
                  <a:cs typeface="+mn-cs"/>
                </a:rPr>
                <a:t>Experience</a:t>
              </a:r>
              <a:endParaRPr kumimoji="0" lang="en-CA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Offc" panose="020B0504020101010102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045678" y="4663586"/>
            <a:ext cx="8535318" cy="1220978"/>
            <a:chOff x="654314" y="4146330"/>
            <a:chExt cx="7859065" cy="1124240"/>
          </a:xfrm>
        </p:grpSpPr>
        <p:sp>
          <p:nvSpPr>
            <p:cNvPr id="28" name="Rounded Rectangle 34"/>
            <p:cNvSpPr/>
            <p:nvPr/>
          </p:nvSpPr>
          <p:spPr>
            <a:xfrm>
              <a:off x="1906000" y="4175183"/>
              <a:ext cx="6607379" cy="105866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" name="Freeform 15"/>
            <p:cNvSpPr/>
            <p:nvPr/>
          </p:nvSpPr>
          <p:spPr>
            <a:xfrm>
              <a:off x="654314" y="4146330"/>
              <a:ext cx="2556136" cy="1124240"/>
            </a:xfrm>
            <a:custGeom>
              <a:avLst/>
              <a:gdLst>
                <a:gd name="connsiteX0" fmla="*/ 355608 w 2556136"/>
                <a:gd name="connsiteY0" fmla="*/ 0 h 1124240"/>
                <a:gd name="connsiteX1" fmla="*/ 2200528 w 2556136"/>
                <a:gd name="connsiteY1" fmla="*/ 0 h 1124240"/>
                <a:gd name="connsiteX2" fmla="*/ 2556136 w 2556136"/>
                <a:gd name="connsiteY2" fmla="*/ 1124240 h 1124240"/>
                <a:gd name="connsiteX3" fmla="*/ 0 w 2556136"/>
                <a:gd name="connsiteY3" fmla="*/ 1124240 h 1124240"/>
                <a:gd name="connsiteX4" fmla="*/ 355608 w 2556136"/>
                <a:gd name="connsiteY4" fmla="*/ 0 h 1124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56136" h="1124240">
                  <a:moveTo>
                    <a:pt x="355608" y="0"/>
                  </a:moveTo>
                  <a:lnTo>
                    <a:pt x="2200528" y="0"/>
                  </a:lnTo>
                  <a:lnTo>
                    <a:pt x="2556136" y="1124240"/>
                  </a:lnTo>
                  <a:lnTo>
                    <a:pt x="0" y="1124240"/>
                  </a:lnTo>
                  <a:lnTo>
                    <a:pt x="355608" y="0"/>
                  </a:lnTo>
                  <a:close/>
                </a:path>
              </a:pathLst>
            </a:custGeom>
            <a:solidFill>
              <a:srgbClr val="FFD700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ounded Rectangle 23"/>
            <p:cNvSpPr/>
            <p:nvPr/>
          </p:nvSpPr>
          <p:spPr>
            <a:xfrm>
              <a:off x="1906000" y="4398130"/>
              <a:ext cx="2253292" cy="572896"/>
            </a:xfrm>
            <a:custGeom>
              <a:avLst/>
              <a:gdLst>
                <a:gd name="connsiteX0" fmla="*/ 0 w 3112572"/>
                <a:gd name="connsiteY0" fmla="*/ 425967 h 940158"/>
                <a:gd name="connsiteX1" fmla="*/ 425967 w 3112572"/>
                <a:gd name="connsiteY1" fmla="*/ 0 h 940158"/>
                <a:gd name="connsiteX2" fmla="*/ 2686605 w 3112572"/>
                <a:gd name="connsiteY2" fmla="*/ 0 h 940158"/>
                <a:gd name="connsiteX3" fmla="*/ 3112572 w 3112572"/>
                <a:gd name="connsiteY3" fmla="*/ 425967 h 940158"/>
                <a:gd name="connsiteX4" fmla="*/ 3112572 w 3112572"/>
                <a:gd name="connsiteY4" fmla="*/ 514191 h 940158"/>
                <a:gd name="connsiteX5" fmla="*/ 2686605 w 3112572"/>
                <a:gd name="connsiteY5" fmla="*/ 940158 h 940158"/>
                <a:gd name="connsiteX6" fmla="*/ 425967 w 3112572"/>
                <a:gd name="connsiteY6" fmla="*/ 940158 h 940158"/>
                <a:gd name="connsiteX7" fmla="*/ 0 w 3112572"/>
                <a:gd name="connsiteY7" fmla="*/ 514191 h 940158"/>
                <a:gd name="connsiteX8" fmla="*/ 0 w 3112572"/>
                <a:gd name="connsiteY8" fmla="*/ 425967 h 940158"/>
                <a:gd name="connsiteX0" fmla="*/ 0 w 3112572"/>
                <a:gd name="connsiteY0" fmla="*/ 425967 h 940158"/>
                <a:gd name="connsiteX1" fmla="*/ 425967 w 3112572"/>
                <a:gd name="connsiteY1" fmla="*/ 0 h 940158"/>
                <a:gd name="connsiteX2" fmla="*/ 2686605 w 3112572"/>
                <a:gd name="connsiteY2" fmla="*/ 0 h 940158"/>
                <a:gd name="connsiteX3" fmla="*/ 3112572 w 3112572"/>
                <a:gd name="connsiteY3" fmla="*/ 425967 h 940158"/>
                <a:gd name="connsiteX4" fmla="*/ 3112572 w 3112572"/>
                <a:gd name="connsiteY4" fmla="*/ 514191 h 940158"/>
                <a:gd name="connsiteX5" fmla="*/ 2686605 w 3112572"/>
                <a:gd name="connsiteY5" fmla="*/ 940158 h 940158"/>
                <a:gd name="connsiteX6" fmla="*/ 425967 w 3112572"/>
                <a:gd name="connsiteY6" fmla="*/ 940158 h 940158"/>
                <a:gd name="connsiteX7" fmla="*/ 0 w 3112572"/>
                <a:gd name="connsiteY7" fmla="*/ 514191 h 940158"/>
                <a:gd name="connsiteX8" fmla="*/ 0 w 3112572"/>
                <a:gd name="connsiteY8" fmla="*/ 425967 h 940158"/>
                <a:gd name="connsiteX0" fmla="*/ 0 w 3112572"/>
                <a:gd name="connsiteY0" fmla="*/ 425967 h 940158"/>
                <a:gd name="connsiteX1" fmla="*/ 425967 w 3112572"/>
                <a:gd name="connsiteY1" fmla="*/ 0 h 940158"/>
                <a:gd name="connsiteX2" fmla="*/ 2686605 w 3112572"/>
                <a:gd name="connsiteY2" fmla="*/ 0 h 940158"/>
                <a:gd name="connsiteX3" fmla="*/ 3112572 w 3112572"/>
                <a:gd name="connsiteY3" fmla="*/ 425967 h 940158"/>
                <a:gd name="connsiteX4" fmla="*/ 3112572 w 3112572"/>
                <a:gd name="connsiteY4" fmla="*/ 514191 h 940158"/>
                <a:gd name="connsiteX5" fmla="*/ 2686605 w 3112572"/>
                <a:gd name="connsiteY5" fmla="*/ 940158 h 940158"/>
                <a:gd name="connsiteX6" fmla="*/ 425967 w 3112572"/>
                <a:gd name="connsiteY6" fmla="*/ 940158 h 940158"/>
                <a:gd name="connsiteX7" fmla="*/ 0 w 3112572"/>
                <a:gd name="connsiteY7" fmla="*/ 514191 h 940158"/>
                <a:gd name="connsiteX8" fmla="*/ 0 w 3112572"/>
                <a:gd name="connsiteY8" fmla="*/ 425967 h 940158"/>
                <a:gd name="connsiteX0" fmla="*/ 0 w 3112572"/>
                <a:gd name="connsiteY0" fmla="*/ 425967 h 950130"/>
                <a:gd name="connsiteX1" fmla="*/ 425967 w 3112572"/>
                <a:gd name="connsiteY1" fmla="*/ 0 h 950130"/>
                <a:gd name="connsiteX2" fmla="*/ 2686605 w 3112572"/>
                <a:gd name="connsiteY2" fmla="*/ 0 h 950130"/>
                <a:gd name="connsiteX3" fmla="*/ 3112572 w 3112572"/>
                <a:gd name="connsiteY3" fmla="*/ 425967 h 950130"/>
                <a:gd name="connsiteX4" fmla="*/ 3112572 w 3112572"/>
                <a:gd name="connsiteY4" fmla="*/ 514191 h 950130"/>
                <a:gd name="connsiteX5" fmla="*/ 2686605 w 3112572"/>
                <a:gd name="connsiteY5" fmla="*/ 940158 h 950130"/>
                <a:gd name="connsiteX6" fmla="*/ 425967 w 3112572"/>
                <a:gd name="connsiteY6" fmla="*/ 940158 h 950130"/>
                <a:gd name="connsiteX7" fmla="*/ 0 w 3112572"/>
                <a:gd name="connsiteY7" fmla="*/ 514191 h 950130"/>
                <a:gd name="connsiteX8" fmla="*/ 0 w 3112572"/>
                <a:gd name="connsiteY8" fmla="*/ 425967 h 950130"/>
                <a:gd name="connsiteX0" fmla="*/ 0 w 3112572"/>
                <a:gd name="connsiteY0" fmla="*/ 425967 h 948995"/>
                <a:gd name="connsiteX1" fmla="*/ 425967 w 3112572"/>
                <a:gd name="connsiteY1" fmla="*/ 0 h 948995"/>
                <a:gd name="connsiteX2" fmla="*/ 2686605 w 3112572"/>
                <a:gd name="connsiteY2" fmla="*/ 0 h 948995"/>
                <a:gd name="connsiteX3" fmla="*/ 3112572 w 3112572"/>
                <a:gd name="connsiteY3" fmla="*/ 425967 h 948995"/>
                <a:gd name="connsiteX4" fmla="*/ 3112572 w 3112572"/>
                <a:gd name="connsiteY4" fmla="*/ 514191 h 948995"/>
                <a:gd name="connsiteX5" fmla="*/ 2686605 w 3112572"/>
                <a:gd name="connsiteY5" fmla="*/ 940158 h 948995"/>
                <a:gd name="connsiteX6" fmla="*/ 425967 w 3112572"/>
                <a:gd name="connsiteY6" fmla="*/ 940158 h 948995"/>
                <a:gd name="connsiteX7" fmla="*/ 0 w 3112572"/>
                <a:gd name="connsiteY7" fmla="*/ 514191 h 948995"/>
                <a:gd name="connsiteX8" fmla="*/ 0 w 3112572"/>
                <a:gd name="connsiteY8" fmla="*/ 425967 h 948995"/>
                <a:gd name="connsiteX0" fmla="*/ 0 w 3112572"/>
                <a:gd name="connsiteY0" fmla="*/ 425967 h 948995"/>
                <a:gd name="connsiteX1" fmla="*/ 425967 w 3112572"/>
                <a:gd name="connsiteY1" fmla="*/ 0 h 948995"/>
                <a:gd name="connsiteX2" fmla="*/ 2686605 w 3112572"/>
                <a:gd name="connsiteY2" fmla="*/ 0 h 948995"/>
                <a:gd name="connsiteX3" fmla="*/ 3112572 w 3112572"/>
                <a:gd name="connsiteY3" fmla="*/ 425967 h 948995"/>
                <a:gd name="connsiteX4" fmla="*/ 3112572 w 3112572"/>
                <a:gd name="connsiteY4" fmla="*/ 514191 h 948995"/>
                <a:gd name="connsiteX5" fmla="*/ 2686605 w 3112572"/>
                <a:gd name="connsiteY5" fmla="*/ 940158 h 948995"/>
                <a:gd name="connsiteX6" fmla="*/ 425967 w 3112572"/>
                <a:gd name="connsiteY6" fmla="*/ 940158 h 948995"/>
                <a:gd name="connsiteX7" fmla="*/ 0 w 3112572"/>
                <a:gd name="connsiteY7" fmla="*/ 514191 h 948995"/>
                <a:gd name="connsiteX8" fmla="*/ 0 w 3112572"/>
                <a:gd name="connsiteY8" fmla="*/ 425967 h 948995"/>
                <a:gd name="connsiteX0" fmla="*/ 0 w 3112572"/>
                <a:gd name="connsiteY0" fmla="*/ 425967 h 948995"/>
                <a:gd name="connsiteX1" fmla="*/ 425967 w 3112572"/>
                <a:gd name="connsiteY1" fmla="*/ 0 h 948995"/>
                <a:gd name="connsiteX2" fmla="*/ 2686605 w 3112572"/>
                <a:gd name="connsiteY2" fmla="*/ 0 h 948995"/>
                <a:gd name="connsiteX3" fmla="*/ 3112572 w 3112572"/>
                <a:gd name="connsiteY3" fmla="*/ 425967 h 948995"/>
                <a:gd name="connsiteX4" fmla="*/ 3112572 w 3112572"/>
                <a:gd name="connsiteY4" fmla="*/ 514191 h 948995"/>
                <a:gd name="connsiteX5" fmla="*/ 2686605 w 3112572"/>
                <a:gd name="connsiteY5" fmla="*/ 940158 h 948995"/>
                <a:gd name="connsiteX6" fmla="*/ 425967 w 3112572"/>
                <a:gd name="connsiteY6" fmla="*/ 940158 h 948995"/>
                <a:gd name="connsiteX7" fmla="*/ 0 w 3112572"/>
                <a:gd name="connsiteY7" fmla="*/ 514191 h 948995"/>
                <a:gd name="connsiteX8" fmla="*/ 0 w 3112572"/>
                <a:gd name="connsiteY8" fmla="*/ 425967 h 948995"/>
                <a:gd name="connsiteX0" fmla="*/ 0 w 3112572"/>
                <a:gd name="connsiteY0" fmla="*/ 425967 h 948995"/>
                <a:gd name="connsiteX1" fmla="*/ 425967 w 3112572"/>
                <a:gd name="connsiteY1" fmla="*/ 0 h 948995"/>
                <a:gd name="connsiteX2" fmla="*/ 2686605 w 3112572"/>
                <a:gd name="connsiteY2" fmla="*/ 0 h 948995"/>
                <a:gd name="connsiteX3" fmla="*/ 3112572 w 3112572"/>
                <a:gd name="connsiteY3" fmla="*/ 425967 h 948995"/>
                <a:gd name="connsiteX4" fmla="*/ 3112572 w 3112572"/>
                <a:gd name="connsiteY4" fmla="*/ 514191 h 948995"/>
                <a:gd name="connsiteX5" fmla="*/ 2686605 w 3112572"/>
                <a:gd name="connsiteY5" fmla="*/ 940158 h 948995"/>
                <a:gd name="connsiteX6" fmla="*/ 425967 w 3112572"/>
                <a:gd name="connsiteY6" fmla="*/ 940158 h 948995"/>
                <a:gd name="connsiteX7" fmla="*/ 0 w 3112572"/>
                <a:gd name="connsiteY7" fmla="*/ 514191 h 948995"/>
                <a:gd name="connsiteX8" fmla="*/ 0 w 3112572"/>
                <a:gd name="connsiteY8" fmla="*/ 425967 h 948995"/>
                <a:gd name="connsiteX0" fmla="*/ 0 w 3112572"/>
                <a:gd name="connsiteY0" fmla="*/ 425967 h 948995"/>
                <a:gd name="connsiteX1" fmla="*/ 425967 w 3112572"/>
                <a:gd name="connsiteY1" fmla="*/ 0 h 948995"/>
                <a:gd name="connsiteX2" fmla="*/ 2686605 w 3112572"/>
                <a:gd name="connsiteY2" fmla="*/ 0 h 948995"/>
                <a:gd name="connsiteX3" fmla="*/ 3112572 w 3112572"/>
                <a:gd name="connsiteY3" fmla="*/ 425967 h 948995"/>
                <a:gd name="connsiteX4" fmla="*/ 3112572 w 3112572"/>
                <a:gd name="connsiteY4" fmla="*/ 514191 h 948995"/>
                <a:gd name="connsiteX5" fmla="*/ 2686605 w 3112572"/>
                <a:gd name="connsiteY5" fmla="*/ 940158 h 948995"/>
                <a:gd name="connsiteX6" fmla="*/ 425967 w 3112572"/>
                <a:gd name="connsiteY6" fmla="*/ 940158 h 948995"/>
                <a:gd name="connsiteX7" fmla="*/ 0 w 3112572"/>
                <a:gd name="connsiteY7" fmla="*/ 514191 h 948995"/>
                <a:gd name="connsiteX8" fmla="*/ 0 w 3112572"/>
                <a:gd name="connsiteY8" fmla="*/ 425967 h 948995"/>
                <a:gd name="connsiteX0" fmla="*/ 0 w 3112572"/>
                <a:gd name="connsiteY0" fmla="*/ 425967 h 944878"/>
                <a:gd name="connsiteX1" fmla="*/ 425967 w 3112572"/>
                <a:gd name="connsiteY1" fmla="*/ 0 h 944878"/>
                <a:gd name="connsiteX2" fmla="*/ 2686605 w 3112572"/>
                <a:gd name="connsiteY2" fmla="*/ 0 h 944878"/>
                <a:gd name="connsiteX3" fmla="*/ 3112572 w 3112572"/>
                <a:gd name="connsiteY3" fmla="*/ 425967 h 944878"/>
                <a:gd name="connsiteX4" fmla="*/ 3112572 w 3112572"/>
                <a:gd name="connsiteY4" fmla="*/ 514191 h 944878"/>
                <a:gd name="connsiteX5" fmla="*/ 2686605 w 3112572"/>
                <a:gd name="connsiteY5" fmla="*/ 940158 h 944878"/>
                <a:gd name="connsiteX6" fmla="*/ 425967 w 3112572"/>
                <a:gd name="connsiteY6" fmla="*/ 940158 h 944878"/>
                <a:gd name="connsiteX7" fmla="*/ 0 w 3112572"/>
                <a:gd name="connsiteY7" fmla="*/ 514191 h 944878"/>
                <a:gd name="connsiteX8" fmla="*/ 0 w 3112572"/>
                <a:gd name="connsiteY8" fmla="*/ 425967 h 944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12572" h="944878">
                  <a:moveTo>
                    <a:pt x="0" y="425967"/>
                  </a:moveTo>
                  <a:cubicBezTo>
                    <a:pt x="0" y="190712"/>
                    <a:pt x="190712" y="0"/>
                    <a:pt x="425967" y="0"/>
                  </a:cubicBezTo>
                  <a:cubicBezTo>
                    <a:pt x="1263660" y="16829"/>
                    <a:pt x="1534762" y="61708"/>
                    <a:pt x="2686605" y="0"/>
                  </a:cubicBezTo>
                  <a:cubicBezTo>
                    <a:pt x="2933080" y="0"/>
                    <a:pt x="3112572" y="190712"/>
                    <a:pt x="3112572" y="425967"/>
                  </a:cubicBezTo>
                  <a:lnTo>
                    <a:pt x="3112572" y="514191"/>
                  </a:lnTo>
                  <a:cubicBezTo>
                    <a:pt x="3112572" y="749446"/>
                    <a:pt x="2944299" y="917719"/>
                    <a:pt x="2686605" y="940158"/>
                  </a:cubicBezTo>
                  <a:cubicBezTo>
                    <a:pt x="1837692" y="895279"/>
                    <a:pt x="1173903" y="962597"/>
                    <a:pt x="425967" y="940158"/>
                  </a:cubicBezTo>
                  <a:cubicBezTo>
                    <a:pt x="151443" y="906499"/>
                    <a:pt x="44879" y="788714"/>
                    <a:pt x="0" y="514191"/>
                  </a:cubicBezTo>
                  <a:lnTo>
                    <a:pt x="0" y="425967"/>
                  </a:lnTo>
                  <a:close/>
                </a:path>
              </a:pathLst>
            </a:custGeom>
            <a:solidFill>
              <a:srgbClr val="878787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DIN Offc" panose="020B0504020101010102" pitchFamily="34" charset="0"/>
                  <a:ea typeface="+mn-ea"/>
                  <a:cs typeface="+mn-cs"/>
                </a:rPr>
                <a:t>Basic Needs</a:t>
              </a:r>
              <a:endParaRPr kumimoji="0" lang="en-CA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Offc" panose="020B0504020101010102" pitchFamily="34" charset="0"/>
                <a:ea typeface="+mn-ea"/>
                <a:cs typeface="+mn-cs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D4B5BB84-8E8E-4337-92F3-6AD68FBC1FE4}"/>
              </a:ext>
            </a:extLst>
          </p:cNvPr>
          <p:cNvSpPr txBox="1"/>
          <p:nvPr/>
        </p:nvSpPr>
        <p:spPr>
          <a:xfrm>
            <a:off x="6071112" y="4763982"/>
            <a:ext cx="43686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chemeClr val="bg1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DIN Offc" panose="020B0504020101010102"/>
              </a:rPr>
              <a:t>Be respected and included</a:t>
            </a:r>
          </a:p>
          <a:p>
            <a:pPr marL="285750" indent="-285750">
              <a:buClr>
                <a:schemeClr val="bg1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DIN Offc" panose="020B0504020101010102"/>
              </a:rPr>
              <a:t>Have food and regular breaks</a:t>
            </a:r>
          </a:p>
          <a:p>
            <a:pPr marL="285750" indent="-285750">
              <a:buClr>
                <a:schemeClr val="bg1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DIN Offc" panose="020B0504020101010102"/>
              </a:rPr>
              <a:t>Have a safe and secure environment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33CF33-3FFD-40BA-984B-613A2389ED10}"/>
              </a:ext>
            </a:extLst>
          </p:cNvPr>
          <p:cNvSpPr txBox="1"/>
          <p:nvPr/>
        </p:nvSpPr>
        <p:spPr>
          <a:xfrm>
            <a:off x="6026750" y="3141331"/>
            <a:ext cx="3513719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4163" lvl="1" indent="-284163" defTabSz="5778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2000" dirty="0">
                <a:solidFill>
                  <a:prstClr val="white"/>
                </a:solidFill>
                <a:latin typeface="DIN Offc" panose="020B0504020101010102" pitchFamily="34" charset="0"/>
                <a:cs typeface="Arial" panose="020B0604020202020204" pitchFamily="34" charset="0"/>
              </a:rPr>
              <a:t>Use their abilities and talents</a:t>
            </a:r>
            <a:endParaRPr lang="en-CA" sz="2000" dirty="0">
              <a:solidFill>
                <a:prstClr val="white"/>
              </a:solidFill>
              <a:latin typeface="DIN Offc" panose="020B0504020101010102" pitchFamily="34" charset="0"/>
              <a:cs typeface="Arial" panose="020B0604020202020204" pitchFamily="34" charset="0"/>
            </a:endParaRPr>
          </a:p>
          <a:p>
            <a:pPr marL="284163" lvl="1" indent="-284163" defTabSz="5778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2000" dirty="0">
                <a:solidFill>
                  <a:prstClr val="white"/>
                </a:solidFill>
                <a:latin typeface="DIN Offc" panose="020B0504020101010102" pitchFamily="34" charset="0"/>
                <a:cs typeface="Arial" panose="020B0604020202020204" pitchFamily="34" charset="0"/>
              </a:rPr>
              <a:t>Be informed and trained</a:t>
            </a:r>
            <a:endParaRPr lang="en-CA" sz="2000" dirty="0">
              <a:solidFill>
                <a:prstClr val="white"/>
              </a:solidFill>
              <a:latin typeface="DIN Offc" panose="020B0504020101010102" pitchFamily="34" charset="0"/>
              <a:cs typeface="Arial" panose="020B0604020202020204" pitchFamily="34" charset="0"/>
            </a:endParaRPr>
          </a:p>
          <a:p>
            <a:pPr marL="284163" lvl="1" indent="-284163" defTabSz="5778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2000" dirty="0">
                <a:solidFill>
                  <a:prstClr val="white"/>
                </a:solidFill>
                <a:latin typeface="DIN Offc" panose="020B0504020101010102" pitchFamily="34" charset="0"/>
                <a:cs typeface="Arial" panose="020B0604020202020204" pitchFamily="34" charset="0"/>
              </a:rPr>
              <a:t>Appreciated and thanked</a:t>
            </a:r>
            <a:endParaRPr lang="en-CA" sz="2000" dirty="0">
              <a:solidFill>
                <a:prstClr val="white"/>
              </a:solidFill>
              <a:latin typeface="DIN Offc" panose="020B0504020101010102" pitchFamily="34" charset="0"/>
              <a:cs typeface="Arial" panose="020B0604020202020204" pitchFamily="34" charset="0"/>
            </a:endParaRPr>
          </a:p>
          <a:p>
            <a:pPr marL="284163" lvl="1" indent="-284163" defTabSz="5778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2000" dirty="0">
                <a:solidFill>
                  <a:prstClr val="white"/>
                </a:solidFill>
                <a:latin typeface="DIN Offc" panose="020B0504020101010102" pitchFamily="34" charset="0"/>
                <a:cs typeface="Arial" panose="020B0604020202020204" pitchFamily="34" charset="0"/>
              </a:rPr>
              <a:t>Have fun!</a:t>
            </a:r>
            <a:endParaRPr lang="en-CA" sz="2000" dirty="0">
              <a:solidFill>
                <a:prstClr val="white"/>
              </a:solidFill>
              <a:latin typeface="DIN Offc" panose="020B0504020101010102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9D4DEDD-D3E7-474D-991F-EA4E8ABDAC5D}"/>
              </a:ext>
            </a:extLst>
          </p:cNvPr>
          <p:cNvSpPr txBox="1"/>
          <p:nvPr/>
        </p:nvSpPr>
        <p:spPr>
          <a:xfrm>
            <a:off x="6071112" y="1843760"/>
            <a:ext cx="389228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4163" lvl="1" indent="-284163" defTabSz="5778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2000" dirty="0">
                <a:solidFill>
                  <a:prstClr val="white"/>
                </a:solidFill>
                <a:latin typeface="DIN Offc" panose="020B0504020101010102" pitchFamily="34" charset="0"/>
                <a:cs typeface="Arial" panose="020B0604020202020204" pitchFamily="34" charset="0"/>
              </a:rPr>
              <a:t>Contribute to the Invictus cause</a:t>
            </a:r>
            <a:endParaRPr lang="en-CA" sz="2000" dirty="0">
              <a:solidFill>
                <a:prstClr val="white"/>
              </a:solidFill>
              <a:latin typeface="DIN Offc" panose="020B0504020101010102" pitchFamily="34" charset="0"/>
              <a:cs typeface="Arial" panose="020B0604020202020204" pitchFamily="34" charset="0"/>
            </a:endParaRPr>
          </a:p>
          <a:p>
            <a:pPr marL="284163" lvl="1" indent="-284163" defTabSz="5778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2000" dirty="0">
                <a:solidFill>
                  <a:prstClr val="white"/>
                </a:solidFill>
                <a:latin typeface="DIN Offc" panose="020B0504020101010102" pitchFamily="34" charset="0"/>
                <a:cs typeface="Arial" panose="020B0604020202020204" pitchFamily="34" charset="0"/>
              </a:rPr>
              <a:t>Learn something new</a:t>
            </a:r>
            <a:endParaRPr lang="en-CA" sz="2000" dirty="0">
              <a:solidFill>
                <a:prstClr val="white"/>
              </a:solidFill>
              <a:latin typeface="DIN Offc" panose="020B0504020101010102" pitchFamily="34" charset="0"/>
              <a:cs typeface="Arial" panose="020B0604020202020204" pitchFamily="34" charset="0"/>
            </a:endParaRPr>
          </a:p>
          <a:p>
            <a:pPr marL="284163" lvl="1" indent="-284163" defTabSz="5778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2000" dirty="0">
                <a:solidFill>
                  <a:prstClr val="white"/>
                </a:solidFill>
                <a:latin typeface="DIN Offc" panose="020B0504020101010102" pitchFamily="34" charset="0"/>
                <a:cs typeface="Arial" panose="020B0604020202020204" pitchFamily="34" charset="0"/>
              </a:rPr>
              <a:t>Make new friends &amp; connections</a:t>
            </a:r>
            <a:endParaRPr lang="en-CA" sz="2000" dirty="0">
              <a:solidFill>
                <a:prstClr val="white"/>
              </a:solidFill>
              <a:latin typeface="DIN Offc" panose="020B0504020101010102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535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F200CA-AF7F-4ED8-A1CA-849751D07063}" type="slidenum">
              <a:rPr kumimoji="0" lang="en-CA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C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237862"/>
            <a:ext cx="12192000" cy="78606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1964" y="5145751"/>
            <a:ext cx="1796772" cy="205487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33850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3200" b="1" kern="0" dirty="0">
                <a:solidFill>
                  <a:srgbClr val="FFD7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INVICTUS LEADER’S ROLE</a:t>
            </a:r>
            <a:endParaRPr kumimoji="0" lang="en-CA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/>
          <a:srcRect l="14559" t="28751" r="67171" b="1"/>
          <a:stretch/>
        </p:blipFill>
        <p:spPr>
          <a:xfrm rot="10800000">
            <a:off x="-49840" y="254247"/>
            <a:ext cx="1203020" cy="76967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4"/>
          <a:srcRect l="16983" t="30268" r="67798"/>
          <a:stretch/>
        </p:blipFill>
        <p:spPr>
          <a:xfrm rot="10800000" flipH="1">
            <a:off x="11189893" y="254242"/>
            <a:ext cx="1002107" cy="753298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B3696116-6ED6-4739-B35D-559F06EE465E}"/>
              </a:ext>
            </a:extLst>
          </p:cNvPr>
          <p:cNvSpPr txBox="1"/>
          <p:nvPr/>
        </p:nvSpPr>
        <p:spPr>
          <a:xfrm>
            <a:off x="1654808" y="1782846"/>
            <a:ext cx="896836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Focus on keeping your volunteers:</a:t>
            </a:r>
          </a:p>
          <a:p>
            <a:endParaRPr lang="en-CA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CA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Safe 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CA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Informed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CA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Busy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CA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Valued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endParaRPr lang="en-CA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CA" sz="28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Happy!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CA" sz="3200" b="1" dirty="0">
              <a:solidFill>
                <a:srgbClr val="FFC00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2B8C52E-5924-471B-82B4-0D848484E089}"/>
              </a:ext>
            </a:extLst>
          </p:cNvPr>
          <p:cNvSpPr txBox="1"/>
          <p:nvPr/>
        </p:nvSpPr>
        <p:spPr>
          <a:xfrm>
            <a:off x="8348820" y="4319643"/>
            <a:ext cx="2620489" cy="95410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CA" sz="28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Engaged</a:t>
            </a:r>
          </a:p>
          <a:p>
            <a:pPr algn="ctr"/>
            <a:r>
              <a:rPr lang="en-CA" sz="28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Volunteers!</a:t>
            </a: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609CBE85-E71F-4604-8A0A-836BFBEF14F9}"/>
              </a:ext>
            </a:extLst>
          </p:cNvPr>
          <p:cNvSpPr/>
          <p:nvPr/>
        </p:nvSpPr>
        <p:spPr>
          <a:xfrm>
            <a:off x="5190566" y="3429125"/>
            <a:ext cx="2371744" cy="11577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Leads to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1B4E101-A6CA-42E0-81D3-1B2D5B9A70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48820" y="2429027"/>
            <a:ext cx="2590800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091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F200CA-AF7F-4ED8-A1CA-849751D07063}" type="slidenum">
              <a:rPr kumimoji="0" lang="en-CA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C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237862"/>
            <a:ext cx="12192000" cy="78606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1964" y="5145751"/>
            <a:ext cx="1796772" cy="205487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33850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3200" b="1" kern="0" dirty="0">
                <a:solidFill>
                  <a:srgbClr val="FFD7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KEEP THE VOLUNTEERS SAFE</a:t>
            </a:r>
            <a:endParaRPr kumimoji="0" lang="en-CA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/>
          <a:srcRect l="14559" t="28751" r="67171" b="1"/>
          <a:stretch/>
        </p:blipFill>
        <p:spPr>
          <a:xfrm rot="10800000">
            <a:off x="-49840" y="254247"/>
            <a:ext cx="1203020" cy="76967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4"/>
          <a:srcRect l="16983" t="30268" r="67798"/>
          <a:stretch/>
        </p:blipFill>
        <p:spPr>
          <a:xfrm rot="10800000" flipH="1">
            <a:off x="11189893" y="254242"/>
            <a:ext cx="1002107" cy="753298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1091463" y="4858497"/>
            <a:ext cx="29482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Make safety a key part of your Daily Pre- Shift Briefing!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695391" y="4858498"/>
            <a:ext cx="28764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Walk around</a:t>
            </a:r>
            <a:b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Take action as necessary</a:t>
            </a:r>
            <a:endParaRPr lang="en-CA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048974" y="4931724"/>
            <a:ext cx="27964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Complete</a:t>
            </a:r>
            <a:b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reporting as required </a:t>
            </a:r>
            <a:endParaRPr lang="en-CA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5255AE-4218-42A8-958E-721EB9853C53}"/>
              </a:ext>
            </a:extLst>
          </p:cNvPr>
          <p:cNvSpPr txBox="1"/>
          <p:nvPr/>
        </p:nvSpPr>
        <p:spPr>
          <a:xfrm>
            <a:off x="1091463" y="1291815"/>
            <a:ext cx="10210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Leaders play a key role in keeping everyone safe!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0A9B0352-DC69-441B-8242-6008F2815012}"/>
              </a:ext>
            </a:extLst>
          </p:cNvPr>
          <p:cNvSpPr/>
          <p:nvPr/>
        </p:nvSpPr>
        <p:spPr>
          <a:xfrm>
            <a:off x="4895541" y="1857174"/>
            <a:ext cx="2676292" cy="593421"/>
          </a:xfrm>
          <a:prstGeom prst="roundRect">
            <a:avLst/>
          </a:prstGeom>
          <a:gradFill>
            <a:gsLst>
              <a:gs pos="0">
                <a:srgbClr val="FFC000"/>
              </a:gs>
              <a:gs pos="100000">
                <a:schemeClr val="bg1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3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Leader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69EC4587-C8EC-465E-94F5-1711F9193160}"/>
              </a:ext>
            </a:extLst>
          </p:cNvPr>
          <p:cNvCxnSpPr>
            <a:cxnSpLocks/>
          </p:cNvCxnSpPr>
          <p:nvPr/>
        </p:nvCxnSpPr>
        <p:spPr>
          <a:xfrm>
            <a:off x="6198045" y="2518662"/>
            <a:ext cx="12935" cy="636705"/>
          </a:xfrm>
          <a:prstGeom prst="straightConnector1">
            <a:avLst/>
          </a:prstGeom>
          <a:ln w="6032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EB0FA7F7-725E-4247-83A9-5FA8D6B997A1}"/>
              </a:ext>
            </a:extLst>
          </p:cNvPr>
          <p:cNvCxnSpPr>
            <a:cxnSpLocks/>
          </p:cNvCxnSpPr>
          <p:nvPr/>
        </p:nvCxnSpPr>
        <p:spPr>
          <a:xfrm>
            <a:off x="6198045" y="2517137"/>
            <a:ext cx="2542073" cy="738629"/>
          </a:xfrm>
          <a:prstGeom prst="straightConnector1">
            <a:avLst/>
          </a:prstGeom>
          <a:ln w="6032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722AA42A-A1C9-402D-88CF-7CDEE19B2B12}"/>
              </a:ext>
            </a:extLst>
          </p:cNvPr>
          <p:cNvCxnSpPr>
            <a:cxnSpLocks/>
          </p:cNvCxnSpPr>
          <p:nvPr/>
        </p:nvCxnSpPr>
        <p:spPr>
          <a:xfrm flipH="1">
            <a:off x="3750590" y="2496491"/>
            <a:ext cx="2460390" cy="834691"/>
          </a:xfrm>
          <a:prstGeom prst="straightConnector1">
            <a:avLst/>
          </a:prstGeom>
          <a:ln w="6032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Flowchart: Decision 52">
            <a:extLst>
              <a:ext uri="{FF2B5EF4-FFF2-40B4-BE49-F238E27FC236}">
                <a16:creationId xmlns:a16="http://schemas.microsoft.com/office/drawing/2014/main" id="{D259E57C-535E-486F-84DF-AEB7C6EC78E4}"/>
              </a:ext>
            </a:extLst>
          </p:cNvPr>
          <p:cNvSpPr/>
          <p:nvPr/>
        </p:nvSpPr>
        <p:spPr>
          <a:xfrm>
            <a:off x="1202282" y="3238834"/>
            <a:ext cx="2694388" cy="1564635"/>
          </a:xfrm>
          <a:prstGeom prst="flowChartDecision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>
                <a:solidFill>
                  <a:srgbClr val="FFC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Before Shift</a:t>
            </a:r>
          </a:p>
        </p:txBody>
      </p:sp>
      <p:sp>
        <p:nvSpPr>
          <p:cNvPr id="55" name="Flowchart: Decision 54">
            <a:extLst>
              <a:ext uri="{FF2B5EF4-FFF2-40B4-BE49-F238E27FC236}">
                <a16:creationId xmlns:a16="http://schemas.microsoft.com/office/drawing/2014/main" id="{E1C269A4-6D70-4BF9-BD57-DB41CDF79238}"/>
              </a:ext>
            </a:extLst>
          </p:cNvPr>
          <p:cNvSpPr/>
          <p:nvPr/>
        </p:nvSpPr>
        <p:spPr>
          <a:xfrm>
            <a:off x="4618737" y="3276543"/>
            <a:ext cx="3029750" cy="1489219"/>
          </a:xfrm>
          <a:prstGeom prst="flowChartDecision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>
                <a:solidFill>
                  <a:srgbClr val="FFC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During</a:t>
            </a:r>
          </a:p>
          <a:p>
            <a:pPr algn="ctr"/>
            <a:r>
              <a:rPr lang="en-CA" sz="2400" b="1" dirty="0">
                <a:solidFill>
                  <a:srgbClr val="FFC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Shift</a:t>
            </a:r>
          </a:p>
        </p:txBody>
      </p:sp>
      <p:sp>
        <p:nvSpPr>
          <p:cNvPr id="56" name="Flowchart: Decision 55">
            <a:extLst>
              <a:ext uri="{FF2B5EF4-FFF2-40B4-BE49-F238E27FC236}">
                <a16:creationId xmlns:a16="http://schemas.microsoft.com/office/drawing/2014/main" id="{D3BAB1EC-5BB9-4AE2-B38C-138F669738E0}"/>
              </a:ext>
            </a:extLst>
          </p:cNvPr>
          <p:cNvSpPr/>
          <p:nvPr/>
        </p:nvSpPr>
        <p:spPr>
          <a:xfrm>
            <a:off x="8272066" y="3255766"/>
            <a:ext cx="2350308" cy="1489219"/>
          </a:xfrm>
          <a:prstGeom prst="flowChartDecision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>
                <a:solidFill>
                  <a:srgbClr val="FFC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After</a:t>
            </a:r>
          </a:p>
          <a:p>
            <a:pPr algn="ctr"/>
            <a:r>
              <a:rPr lang="en-CA" sz="2400" b="1" dirty="0">
                <a:solidFill>
                  <a:srgbClr val="FFC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Shift</a:t>
            </a:r>
          </a:p>
        </p:txBody>
      </p:sp>
    </p:spTree>
    <p:extLst>
      <p:ext uri="{BB962C8B-B14F-4D97-AF65-F5344CB8AC3E}">
        <p14:creationId xmlns:p14="http://schemas.microsoft.com/office/powerpoint/2010/main" val="3553128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5" grpId="0" animBg="1"/>
      <p:bldP spid="5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F200CA-AF7F-4ED8-A1CA-849751D07063}" type="slidenum">
              <a:rPr kumimoji="0" lang="en-CA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C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237862"/>
            <a:ext cx="12192000" cy="78606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1964" y="5145751"/>
            <a:ext cx="1796772" cy="205487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33850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3200" b="1" kern="0" dirty="0">
                <a:solidFill>
                  <a:srgbClr val="FFD7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KEEP THE VOLUNTEERS SAFE</a:t>
            </a:r>
            <a:endParaRPr kumimoji="0" lang="en-CA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/>
          <a:srcRect l="14559" t="28751" r="67171" b="1"/>
          <a:stretch/>
        </p:blipFill>
        <p:spPr>
          <a:xfrm rot="10800000">
            <a:off x="-49840" y="254247"/>
            <a:ext cx="1203020" cy="76967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4"/>
          <a:srcRect l="16983" t="30268" r="67798"/>
          <a:stretch/>
        </p:blipFill>
        <p:spPr>
          <a:xfrm rot="10800000" flipH="1">
            <a:off x="11189893" y="254242"/>
            <a:ext cx="1002107" cy="753298"/>
          </a:xfrm>
          <a:prstGeom prst="rect">
            <a:avLst/>
          </a:prstGeom>
        </p:spPr>
      </p:pic>
      <p:sp>
        <p:nvSpPr>
          <p:cNvPr id="26" name="Content Placeholder 1"/>
          <p:cNvSpPr txBox="1">
            <a:spLocks/>
          </p:cNvSpPr>
          <p:nvPr/>
        </p:nvSpPr>
        <p:spPr>
          <a:xfrm>
            <a:off x="1531064" y="1891686"/>
            <a:ext cx="9658829" cy="4281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90513" indent="-290513" algn="l" defTabSz="914400" rtl="0" eaLnBrk="1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800" kern="1200">
                <a:solidFill>
                  <a:srgbClr val="58595B"/>
                </a:solidFill>
                <a:latin typeface="Arial Rounded MT Bold" panose="020F070403050403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58595B"/>
                </a:solidFill>
                <a:latin typeface="Arial Rounded MT Bold" panose="020F07040305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58595B"/>
                </a:solidFill>
                <a:latin typeface="Arial Rounded MT Bold" panose="020F07040305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58595B"/>
                </a:solidFill>
                <a:latin typeface="Arial Rounded MT Bold" panose="020F07040305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58595B"/>
                </a:solidFill>
                <a:latin typeface="Arial Rounded MT Bold" panose="020F07040305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11000"/>
              <a:buNone/>
              <a:tabLst/>
              <a:defRPr/>
            </a:pPr>
            <a:r>
              <a:rPr kumimoji="0" lang="en-US" b="1" i="0" u="sng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few tips for team safety: </a:t>
            </a:r>
            <a:endParaRPr kumimoji="0" lang="en-US" b="1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11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Know the location of first aid kits and medical stations</a:t>
            </a:r>
          </a:p>
          <a:p>
            <a:pPr marR="0" lvl="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11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Know emergency and evacuation procedures</a:t>
            </a:r>
          </a:p>
          <a:p>
            <a:pPr marR="0" lvl="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11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Check on team members working alone</a:t>
            </a:r>
          </a:p>
          <a:p>
            <a:pPr marR="0" lvl="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11000"/>
              <a:buFont typeface="Wingdings" panose="05000000000000000000" pitchFamily="2" charset="2"/>
              <a:buChar char="§"/>
              <a:tabLst/>
              <a:defRPr/>
            </a:pPr>
            <a:r>
              <a:rPr lang="en-US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Respect and support your team’s Health &amp; Safety rights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11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Follow the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Act, Escalate &amp; Inform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model when responding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 an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incident</a:t>
            </a:r>
          </a:p>
          <a:p>
            <a:pPr marR="0" lvl="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11000"/>
              <a:buFont typeface="Wingdings" panose="05000000000000000000" pitchFamily="2" charset="2"/>
              <a:buChar char="§"/>
              <a:tabLst/>
              <a:defRPr/>
            </a:pPr>
            <a:endParaRPr kumimoji="0" lang="en-CA" sz="3200" b="0" i="0" u="none" strike="noStrike" kern="1200" cap="none" spc="0" normalizeH="0" baseline="0" noProof="0" dirty="0">
              <a:ln>
                <a:noFill/>
              </a:ln>
              <a:solidFill>
                <a:srgbClr val="58595B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8977180" y="1475729"/>
            <a:ext cx="2864187" cy="2308413"/>
            <a:chOff x="5276054" y="1967790"/>
            <a:chExt cx="3705993" cy="2676365"/>
          </a:xfrm>
        </p:grpSpPr>
        <p:sp>
          <p:nvSpPr>
            <p:cNvPr id="28" name="Oval 27"/>
            <p:cNvSpPr/>
            <p:nvPr/>
          </p:nvSpPr>
          <p:spPr>
            <a:xfrm rot="458996">
              <a:off x="5276054" y="1967790"/>
              <a:ext cx="3705993" cy="2676365"/>
            </a:xfrm>
            <a:prstGeom prst="ellipse">
              <a:avLst/>
            </a:prstGeom>
            <a:solidFill>
              <a:srgbClr val="FFD7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29" name="Picture 28"/>
            <p:cNvPicPr>
              <a:picLocks noChangeAspect="1"/>
            </p:cNvPicPr>
            <p:nvPr/>
          </p:nvPicPr>
          <p:blipFill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66" t="-266" r="-266" b="-266"/>
            <a:stretch/>
          </p:blipFill>
          <p:spPr>
            <a:xfrm>
              <a:off x="5470685" y="2178432"/>
              <a:ext cx="3253428" cy="2255084"/>
            </a:xfrm>
            <a:prstGeom prst="ellipse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24918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16031" y="6292187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F200CA-AF7F-4ED8-A1CA-849751D07063}" type="slidenum">
              <a:rPr kumimoji="0" lang="en-CA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C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237862"/>
            <a:ext cx="12192000" cy="78606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33850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3200" b="1" i="0" u="none" strike="noStrike" kern="0" cap="none" spc="0" normalizeH="0" baseline="0" noProof="0" dirty="0">
                <a:ln>
                  <a:noFill/>
                </a:ln>
                <a:solidFill>
                  <a:srgbClr val="FFD7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RESPONDING TO AN INCIDENT</a:t>
            </a:r>
            <a:endParaRPr kumimoji="0" lang="en-CA" sz="1600" b="0" i="0" u="none" strike="noStrike" kern="0" cap="none" spc="0" normalizeH="0" baseline="0" noProof="0" dirty="0">
              <a:ln>
                <a:noFill/>
              </a:ln>
              <a:solidFill>
                <a:srgbClr val="FFD7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/>
          <a:srcRect l="14559" t="28751" r="67171" b="1"/>
          <a:stretch/>
        </p:blipFill>
        <p:spPr>
          <a:xfrm rot="10800000">
            <a:off x="-49840" y="254247"/>
            <a:ext cx="1203020" cy="76967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/>
          <a:srcRect l="16983" t="30268" r="67798"/>
          <a:stretch/>
        </p:blipFill>
        <p:spPr>
          <a:xfrm rot="10800000" flipH="1">
            <a:off x="11189893" y="254242"/>
            <a:ext cx="1002107" cy="753298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266007" y="1300561"/>
            <a:ext cx="11452125" cy="461542"/>
          </a:xfrm>
          <a:prstGeom prst="rect">
            <a:avLst/>
          </a:prstGeom>
        </p:spPr>
        <p:txBody>
          <a:bodyPr wrap="square" numCol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D700"/>
              </a:buClr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 something does happen, use this model to decide what action to take</a:t>
            </a: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D700"/>
              </a:buClr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69576" y="3100438"/>
            <a:ext cx="72123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Does this situation require anyone to act, or not; can we wait? If action is required- </a:t>
            </a:r>
            <a:r>
              <a:rPr kumimoji="0" lang="en-CA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can YOU act</a:t>
            </a:r>
            <a:r>
              <a:rPr kumimoji="0" lang="en-CA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154415" y="5240656"/>
            <a:ext cx="653653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Who ELSE needs to know? </a:t>
            </a:r>
            <a:r>
              <a:rPr kumimoji="0" lang="en-CA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Informing is key. It keeps the channel of communication open. It gives you the opportunity to verify that you took the right course of action.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                   				                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782266" y="4178815"/>
            <a:ext cx="64076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AND/OR is it something you need to escalate to your supervisor/team member or the relevant functional area?</a:t>
            </a:r>
          </a:p>
        </p:txBody>
      </p:sp>
      <p:sp>
        <p:nvSpPr>
          <p:cNvPr id="3" name="Rectangle: Rounded Corners 2"/>
          <p:cNvSpPr/>
          <p:nvPr/>
        </p:nvSpPr>
        <p:spPr>
          <a:xfrm>
            <a:off x="2709949" y="2201268"/>
            <a:ext cx="7664938" cy="515252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Ask yourself, </a:t>
            </a:r>
            <a:r>
              <a:rPr kumimoji="0" lang="en-CA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DOES THIS REQUIRE ACTION?</a:t>
            </a:r>
          </a:p>
        </p:txBody>
      </p:sp>
      <p:sp>
        <p:nvSpPr>
          <p:cNvPr id="8" name="Cube 7"/>
          <p:cNvSpPr/>
          <p:nvPr/>
        </p:nvSpPr>
        <p:spPr>
          <a:xfrm>
            <a:off x="844600" y="3071324"/>
            <a:ext cx="2197499" cy="994354"/>
          </a:xfrm>
          <a:prstGeom prst="cube">
            <a:avLst/>
          </a:prstGeom>
          <a:solidFill>
            <a:srgbClr val="FFD7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</a:t>
            </a:r>
          </a:p>
        </p:txBody>
      </p:sp>
      <p:sp>
        <p:nvSpPr>
          <p:cNvPr id="30" name="Cube 29"/>
          <p:cNvSpPr/>
          <p:nvPr/>
        </p:nvSpPr>
        <p:spPr>
          <a:xfrm>
            <a:off x="1187767" y="4230377"/>
            <a:ext cx="3044364" cy="954290"/>
          </a:xfrm>
          <a:prstGeom prst="cube">
            <a:avLst/>
          </a:prstGeom>
          <a:solidFill>
            <a:srgbClr val="FFD7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ESCALATE</a:t>
            </a:r>
          </a:p>
        </p:txBody>
      </p:sp>
      <p:sp>
        <p:nvSpPr>
          <p:cNvPr id="31" name="Cube 30"/>
          <p:cNvSpPr/>
          <p:nvPr/>
        </p:nvSpPr>
        <p:spPr>
          <a:xfrm>
            <a:off x="1451709" y="5440739"/>
            <a:ext cx="3180780" cy="994354"/>
          </a:xfrm>
          <a:prstGeom prst="cube">
            <a:avLst/>
          </a:prstGeom>
          <a:solidFill>
            <a:srgbClr val="FFD7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INFORM</a:t>
            </a:r>
          </a:p>
        </p:txBody>
      </p:sp>
    </p:spTree>
    <p:extLst>
      <p:ext uri="{BB962C8B-B14F-4D97-AF65-F5344CB8AC3E}">
        <p14:creationId xmlns:p14="http://schemas.microsoft.com/office/powerpoint/2010/main" val="1734988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8" grpId="0" animBg="1"/>
      <p:bldP spid="30" grpId="0" animBg="1"/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F200CA-AF7F-4ED8-A1CA-849751D07063}" type="slidenum">
              <a:rPr kumimoji="0" lang="en-CA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C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237862"/>
            <a:ext cx="12192000" cy="78606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1964" y="5145751"/>
            <a:ext cx="1796772" cy="205487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33850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3200" b="1" i="0" u="none" strike="noStrike" kern="0" cap="none" spc="0" normalizeH="0" baseline="0" noProof="0" dirty="0">
                <a:ln>
                  <a:noFill/>
                </a:ln>
                <a:solidFill>
                  <a:srgbClr val="FFD7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KEEP VOLUNTEERS INFORMED</a:t>
            </a:r>
            <a:endParaRPr kumimoji="0" lang="en-CA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/>
          <a:srcRect l="14559" t="28751" r="67171" b="1"/>
          <a:stretch/>
        </p:blipFill>
        <p:spPr>
          <a:xfrm rot="10800000">
            <a:off x="-49840" y="254247"/>
            <a:ext cx="1203020" cy="76967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4"/>
          <a:srcRect l="16983" t="30268" r="67798"/>
          <a:stretch/>
        </p:blipFill>
        <p:spPr>
          <a:xfrm rot="10800000" flipH="1">
            <a:off x="11189893" y="254242"/>
            <a:ext cx="1002107" cy="753298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1895707" y="2395905"/>
            <a:ext cx="9813073" cy="3100283"/>
          </a:xfrm>
          <a:prstGeom prst="rect">
            <a:avLst/>
          </a:prstGeom>
        </p:spPr>
        <p:txBody>
          <a:bodyPr wrap="square" numCol="1">
            <a:noAutofit/>
          </a:bodyPr>
          <a:lstStyle/>
          <a:p>
            <a:pPr marL="522288" marR="0" lvl="0" indent="-522288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Provide clear instructions</a:t>
            </a:r>
          </a:p>
          <a:p>
            <a:pPr marL="522288" marR="0" lvl="0" indent="-522288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Check for understanding</a:t>
            </a:r>
          </a:p>
          <a:p>
            <a:pPr marL="522288" marR="0" lvl="0" indent="-522288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Encourage questions</a:t>
            </a:r>
          </a:p>
          <a:p>
            <a:pPr marL="522288" marR="0" lvl="0" indent="-522288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Listen actively</a:t>
            </a:r>
          </a:p>
          <a:p>
            <a:pPr marL="522288" marR="0" lvl="0" indent="-522288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Conduct daily pre-shift briefings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4B90BCA-5437-423E-BA32-3F05A3E21252}"/>
              </a:ext>
            </a:extLst>
          </p:cNvPr>
          <p:cNvSpPr/>
          <p:nvPr/>
        </p:nvSpPr>
        <p:spPr>
          <a:xfrm>
            <a:off x="1349829" y="1326242"/>
            <a:ext cx="8077199" cy="914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3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Clear Communication</a:t>
            </a:r>
          </a:p>
        </p:txBody>
      </p:sp>
    </p:spTree>
    <p:extLst>
      <p:ext uri="{BB962C8B-B14F-4D97-AF65-F5344CB8AC3E}">
        <p14:creationId xmlns:p14="http://schemas.microsoft.com/office/powerpoint/2010/main" val="3650415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Role Impact">
      <a:dk1>
        <a:srgbClr val="58595B"/>
      </a:dk1>
      <a:lt1>
        <a:sysClr val="window" lastClr="FFFFFF"/>
      </a:lt1>
      <a:dk2>
        <a:srgbClr val="002060"/>
      </a:dk2>
      <a:lt2>
        <a:srgbClr val="E7E6E6"/>
      </a:lt2>
      <a:accent1>
        <a:srgbClr val="199BCF"/>
      </a:accent1>
      <a:accent2>
        <a:srgbClr val="F15925"/>
      </a:accent2>
      <a:accent3>
        <a:srgbClr val="FFCC33"/>
      </a:accent3>
      <a:accent4>
        <a:srgbClr val="E98300"/>
      </a:accent4>
      <a:accent5>
        <a:srgbClr val="522398"/>
      </a:accent5>
      <a:accent6>
        <a:srgbClr val="7030A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pany xmlns="http://schemas.microsoft.com/sharepoint/v3" xsi:nil="true"/>
    <b4bff9edd7504517ab3ca7ce35090680 xmlns="d0ba0e8e-065c-4d83-949e-eacdaa245cf8">
      <Terms xmlns="http://schemas.microsoft.com/office/infopath/2007/PartnerControls"/>
    </b4bff9edd7504517ab3ca7ce35090680>
    <mba200e18a15411cb898ab196ff4899a xmlns="d0ba0e8e-065c-4d83-949e-eacdaa245cf8">
      <Terms xmlns="http://schemas.microsoft.com/office/infopath/2007/PartnerControls"/>
    </mba200e18a15411cb898ab196ff4899a>
    <jcafc627fb2b4e529689a7d27fded30e xmlns="d0ba0e8e-065c-4d83-949e-eacdaa245cf8">
      <Terms xmlns="http://schemas.microsoft.com/office/infopath/2007/PartnerControls">
        <TermInfo xmlns="http://schemas.microsoft.com/office/infopath/2007/PartnerControls">
          <TermName xmlns="http://schemas.microsoft.com/office/infopath/2007/PartnerControls">Human Resources</TermName>
          <TermId xmlns="http://schemas.microsoft.com/office/infopath/2007/PartnerControls">6ab91276-0790-4bb5-8291-020a8aec0bfa</TermId>
        </TermInfo>
      </Terms>
    </jcafc627fb2b4e529689a7d27fded30e>
    <_Contributor xmlns="http://schemas.microsoft.com/sharepoint/v3/fields" xsi:nil="true"/>
    <ma14972cef694f789a0dc1eb49c2e2ed xmlns="d0ba0e8e-065c-4d83-949e-eacdaa245cf8">
      <Terms xmlns="http://schemas.microsoft.com/office/infopath/2007/PartnerControls"/>
    </ma14972cef694f789a0dc1eb49c2e2ed>
    <gc98a6475bdc4014a020e8540121c3ed xmlns="d0ba0e8e-065c-4d83-949e-eacdaa245cf8">
      <Terms xmlns="http://schemas.microsoft.com/office/infopath/2007/PartnerControls"/>
    </gc98a6475bdc4014a020e8540121c3ed>
    <GDriveFilePath xmlns="d0ba0e8e-065c-4d83-949e-eacdaa245cf8" xsi:nil="true"/>
    <TaxCatchAll xmlns="d0ba0e8e-065c-4d83-949e-eacdaa245cf8">
      <Value>6</Value>
    </TaxCatchAll>
    <b6c57c6c9c8a4c68b219c57e2ccf0af2 xmlns="d0ba0e8e-065c-4d83-949e-eacdaa245cf8">
      <Terms xmlns="http://schemas.microsoft.com/office/infopath/2007/PartnerControls"/>
    </b6c57c6c9c8a4c68b219c57e2ccf0af2>
    <SharedWithUsers xmlns="978e0a0c-f6b0-4eea-9a88-e0e082214065">
      <UserInfo>
        <DisplayName/>
        <AccountId xsi:nil="true"/>
        <AccountType/>
      </UserInfo>
    </SharedWithUsers>
  </documentManagement>
</p:properties>
</file>

<file path=customXml/item3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TO2015 Document" ma:contentTypeID="0x010100AAEB0C94C05F1143816A98BA22478153001A23F8E7FCB93540A66312064BD7888F" ma:contentTypeVersion="7" ma:contentTypeDescription="" ma:contentTypeScope="" ma:versionID="24569c245e33ace183dc5b6dc48527f0">
  <xsd:schema xmlns:xsd="http://www.w3.org/2001/XMLSchema" xmlns:xs="http://www.w3.org/2001/XMLSchema" xmlns:p="http://schemas.microsoft.com/office/2006/metadata/properties" xmlns:ns1="http://schemas.microsoft.com/sharepoint/v3" xmlns:ns2="d0ba0e8e-065c-4d83-949e-eacdaa245cf8" xmlns:ns3="http://schemas.microsoft.com/sharepoint/v3/fields" xmlns:ns4="978e0a0c-f6b0-4eea-9a88-e0e082214065" targetNamespace="http://schemas.microsoft.com/office/2006/metadata/properties" ma:root="true" ma:fieldsID="7f34126cdfc4dc6b6394e57c0278cb30" ns1:_="" ns2:_="" ns3:_="" ns4:_="">
    <xsd:import namespace="http://schemas.microsoft.com/sharepoint/v3"/>
    <xsd:import namespace="d0ba0e8e-065c-4d83-949e-eacdaa245cf8"/>
    <xsd:import namespace="http://schemas.microsoft.com/sharepoint/v3/fields"/>
    <xsd:import namespace="978e0a0c-f6b0-4eea-9a88-e0e082214065"/>
    <xsd:element name="properties">
      <xsd:complexType>
        <xsd:sequence>
          <xsd:element name="documentManagement">
            <xsd:complexType>
              <xsd:all>
                <xsd:element ref="ns2:GDriveFilePath" minOccurs="0"/>
                <xsd:element ref="ns3:_Contributor" minOccurs="0"/>
                <xsd:element ref="ns1:Company" minOccurs="0"/>
                <xsd:element ref="ns2:TaxCatchAllLabel" minOccurs="0"/>
                <xsd:element ref="ns2:TaxCatchAll" minOccurs="0"/>
                <xsd:element ref="ns2:mba200e18a15411cb898ab196ff4899a" minOccurs="0"/>
                <xsd:element ref="ns2:jcafc627fb2b4e529689a7d27fded30e" minOccurs="0"/>
                <xsd:element ref="ns2:gc98a6475bdc4014a020e8540121c3ed" minOccurs="0"/>
                <xsd:element ref="ns2:b4bff9edd7504517ab3ca7ce35090680" minOccurs="0"/>
                <xsd:element ref="ns2:ma14972cef694f789a0dc1eb49c2e2ed" minOccurs="0"/>
                <xsd:element ref="ns2:b6c57c6c9c8a4c68b219c57e2ccf0af2" minOccurs="0"/>
                <xsd:element ref="ns4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Company" ma:index="7" nillable="true" ma:displayName="Company" ma:hidden="true" ma:internalName="Company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ba0e8e-065c-4d83-949e-eacdaa245cf8" elementFormDefault="qualified">
    <xsd:import namespace="http://schemas.microsoft.com/office/2006/documentManagement/types"/>
    <xsd:import namespace="http://schemas.microsoft.com/office/infopath/2007/PartnerControls"/>
    <xsd:element name="GDriveFilePath" ma:index="4" nillable="true" ma:displayName="G Drive File Path" ma:internalName="GDriveFilePath">
      <xsd:simpleType>
        <xsd:restriction base="dms:Text">
          <xsd:maxLength value="255"/>
        </xsd:restriction>
      </xsd:simpleType>
    </xsd:element>
    <xsd:element name="TaxCatchAllLabel" ma:index="8" nillable="true" ma:displayName="Taxonomy Catch All Column1" ma:hidden="true" ma:list="{b5474535-9910-4fb9-bcb2-34a0ac26efd7}" ma:internalName="TaxCatchAllLabel" ma:readOnly="true" ma:showField="CatchAllDataLabel" ma:web="978e0a0c-f6b0-4eea-9a88-e0e08221406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9" nillable="true" ma:displayName="Taxonomy Catch All Column" ma:hidden="true" ma:list="{b5474535-9910-4fb9-bcb2-34a0ac26efd7}" ma:internalName="TaxCatchAll" ma:showField="CatchAllData" ma:web="978e0a0c-f6b0-4eea-9a88-e0e08221406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ba200e18a15411cb898ab196ff4899a" ma:index="14" nillable="true" ma:taxonomy="true" ma:internalName="mba200e18a15411cb898ab196ff4899a" ma:taxonomyFieldName="DocumentCategories" ma:displayName="Document Categories" ma:default="" ma:fieldId="{6ba200e1-8a15-411c-b898-ab196ff4899a}" ma:taxonomyMulti="true" ma:sspId="8c4ce1a1-569a-43b9-a641-c4de58e95196" ma:termSetId="3e1f9e33-9236-46ad-bb68-029c1f1cbc1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cafc627fb2b4e529689a7d27fded30e" ma:index="16" nillable="true" ma:taxonomy="true" ma:internalName="jcafc627fb2b4e529689a7d27fded30e" ma:taxonomyFieldName="FunctionalArea" ma:displayName="Functional Area" ma:default="6;#Human Resources|6ab91276-0790-4bb5-8291-020a8aec0bfa" ma:fieldId="{3cafc627-fb2b-4e52-9689-a7d27fded30e}" ma:sspId="8c4ce1a1-569a-43b9-a641-c4de58e95196" ma:termSetId="0c4f9f09-9cae-46f6-842a-8b8ed53399f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c98a6475bdc4014a020e8540121c3ed" ma:index="18" nillable="true" ma:taxonomy="true" ma:internalName="gc98a6475bdc4014a020e8540121c3ed" ma:taxonomyFieldName="Sport" ma:displayName="Sport" ma:default="" ma:fieldId="{0c98a647-5bdc-4014-a020-e8540121c3ed}" ma:taxonomyMulti="true" ma:sspId="8c4ce1a1-569a-43b9-a641-c4de58e95196" ma:termSetId="689955a7-e57a-4a7f-a277-cb550a7d6bd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4bff9edd7504517ab3ca7ce35090680" ma:index="20" nillable="true" ma:taxonomy="true" ma:internalName="b4bff9edd7504517ab3ca7ce35090680" ma:taxonomyFieldName="Partners" ma:displayName="Partners" ma:default="" ma:fieldId="{b4bff9ed-d750-4517-ab3c-a7ce35090680}" ma:taxonomyMulti="true" ma:sspId="8c4ce1a1-569a-43b9-a641-c4de58e95196" ma:termSetId="1e662790-9aae-44da-b009-4929fabdae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14972cef694f789a0dc1eb49c2e2ed" ma:index="22" nillable="true" ma:taxonomy="true" ma:internalName="ma14972cef694f789a0dc1eb49c2e2ed" ma:taxonomyFieldName="Venue" ma:displayName="Venue" ma:default="" ma:fieldId="{6a14972c-ef69-4f78-9a0d-c1eb49c2e2ed}" ma:taxonomyMulti="true" ma:sspId="8c4ce1a1-569a-43b9-a641-c4de58e95196" ma:termSetId="1d22d908-c22d-48d4-8d6a-9ef31e07f09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6c57c6c9c8a4c68b219c57e2ccf0af2" ma:index="24" nillable="true" ma:taxonomy="true" ma:internalName="b6c57c6c9c8a4c68b219c57e2ccf0af2" ma:taxonomyFieldName="Event1" ma:displayName="Event" ma:default="" ma:fieldId="{b6c57c6c-9c8a-4c68-b219-c57e2ccf0af2}" ma:taxonomyMulti="true" ma:sspId="8c4ce1a1-569a-43b9-a641-c4de58e95196" ma:termSetId="7c6f013c-b8f3-48a3-8e56-b495260a4d2e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Contributor" ma:index="6" nillable="true" ma:displayName="Contributor" ma:description="One or more people or organizations that contributed to this resource" ma:hidden="true" ma:internalName="_Contributor" ma:readOnly="fals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8e0a0c-f6b0-4eea-9a88-e0e082214065" elementFormDefault="qualified">
    <xsd:import namespace="http://schemas.microsoft.com/office/2006/documentManagement/types"/>
    <xsd:import namespace="http://schemas.microsoft.com/office/infopath/2007/PartnerControls"/>
    <xsd:element name="SharedWithUsers" ma:index="2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5" ma:displayName="Author"/>
        <xsd:element ref="dcterms:created" minOccurs="0" maxOccurs="1"/>
        <xsd:element ref="dc:identifier" minOccurs="0" maxOccurs="1"/>
        <xsd:element name="contentType" minOccurs="0" maxOccurs="1" type="xsd:string" ma:index="15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8c4ce1a1-569a-43b9-a641-c4de58e95196" ContentTypeId="0x010100AAEB0C94C05F1143816A98BA22478153" PreviousValue="false"/>
</file>

<file path=customXml/itemProps1.xml><?xml version="1.0" encoding="utf-8"?>
<ds:datastoreItem xmlns:ds="http://schemas.openxmlformats.org/officeDocument/2006/customXml" ds:itemID="{0C9208EA-8BC6-40AE-BF38-F0A72C11E87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925C1B-CC7D-429D-95BD-1675F10AC0EF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978e0a0c-f6b0-4eea-9a88-e0e082214065"/>
    <ds:schemaRef ds:uri="http://schemas.microsoft.com/sharepoint/v3/fields"/>
    <ds:schemaRef ds:uri="http://purl.org/dc/elements/1.1/"/>
    <ds:schemaRef ds:uri="d0ba0e8e-065c-4d83-949e-eacdaa245cf8"/>
    <ds:schemaRef ds:uri="http://schemas.microsoft.com/sharepoint/v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392F4CB-892C-47ED-BBAA-64673F9D33C1}">
  <ds:schemaRefs>
    <ds:schemaRef ds:uri="http://schemas.microsoft.com/office/2006/metadata/customXsn"/>
  </ds:schemaRefs>
</ds:datastoreItem>
</file>

<file path=customXml/itemProps4.xml><?xml version="1.0" encoding="utf-8"?>
<ds:datastoreItem xmlns:ds="http://schemas.openxmlformats.org/officeDocument/2006/customXml" ds:itemID="{59794CCE-5F32-4744-A426-1CEE0A178F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0ba0e8e-065c-4d83-949e-eacdaa245cf8"/>
    <ds:schemaRef ds:uri="http://schemas.microsoft.com/sharepoint/v3/fields"/>
    <ds:schemaRef ds:uri="978e0a0c-f6b0-4eea-9a88-e0e0822140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04D0947C-26D1-46DE-9AB7-1BCF4C38015A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32261</TotalTime>
  <Words>523</Words>
  <Application>Microsoft Office PowerPoint</Application>
  <PresentationFormat>Widescreen</PresentationFormat>
  <Paragraphs>143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14</vt:i4>
      </vt:variant>
    </vt:vector>
  </HeadingPairs>
  <TitlesOfParts>
    <vt:vector size="30" baseType="lpstr">
      <vt:lpstr>Arial</vt:lpstr>
      <vt:lpstr>Calibri</vt:lpstr>
      <vt:lpstr>Calibri Light</vt:lpstr>
      <vt:lpstr>Century Gothic</vt:lpstr>
      <vt:lpstr>Courier New</vt:lpstr>
      <vt:lpstr>DIN</vt:lpstr>
      <vt:lpstr>DIN Offc</vt:lpstr>
      <vt:lpstr>Verdana</vt:lpstr>
      <vt:lpstr>Wingdings</vt:lpstr>
      <vt:lpstr>ヒラギノ角ゴ Pro W3</vt:lpstr>
      <vt:lpstr>1_Office Theme</vt:lpstr>
      <vt:lpstr>2_Office Theme</vt:lpstr>
      <vt:lpstr>14_Office Theme</vt:lpstr>
      <vt:lpstr>Office Theme</vt:lpstr>
      <vt:lpstr>Custom Design</vt:lpstr>
      <vt:lpstr>15_Office Theme</vt:lpstr>
      <vt:lpstr>Welcome to Leadership RECCE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TO2015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Robyn Emsley</dc:creator>
  <cp:keywords/>
  <dc:description/>
  <cp:lastModifiedBy>Jacquelyn Mayo</cp:lastModifiedBy>
  <cp:revision>858</cp:revision>
  <cp:lastPrinted>2017-07-29T02:47:26Z</cp:lastPrinted>
  <dcterms:created xsi:type="dcterms:W3CDTF">2013-02-25T22:05:39Z</dcterms:created>
  <dcterms:modified xsi:type="dcterms:W3CDTF">2017-09-19T21:43:27Z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0x010100AAEB0C94C05F1143816A98BA22478153001A23F8E7FCB93540A66312064BD7888F</vt:lpwstr>
  </property>
  <property fmtid="{D5CDD505-2E9C-101B-9397-08002B2CF9AE}" pid="3" name="FunctionalArea">
    <vt:lpwstr>6;#Human Resources|6ab91276-0790-4bb5-8291-020a8aec0bfa</vt:lpwstr>
  </property>
  <property fmtid="{D5CDD505-2E9C-101B-9397-08002B2CF9AE}" pid="4" name="Sport">
    <vt:lpwstr/>
  </property>
  <property fmtid="{D5CDD505-2E9C-101B-9397-08002B2CF9AE}" pid="5" name="Venue">
    <vt:lpwstr/>
  </property>
  <property fmtid="{D5CDD505-2E9C-101B-9397-08002B2CF9AE}" pid="6" name="Event1">
    <vt:lpwstr/>
  </property>
  <property fmtid="{D5CDD505-2E9C-101B-9397-08002B2CF9AE}" pid="7" name="DocumentCategories">
    <vt:lpwstr/>
  </property>
  <property fmtid="{D5CDD505-2E9C-101B-9397-08002B2CF9AE}" pid="8" name="Partners">
    <vt:lpwstr/>
  </property>
  <property fmtid="{D5CDD505-2E9C-101B-9397-08002B2CF9AE}" pid="9" name="RecordSeries">
    <vt:lpwstr/>
  </property>
  <property fmtid="{D5CDD505-2E9C-101B-9397-08002B2CF9AE}" pid="10" name="ka72cc39bff843f4b34d73ed20006551">
    <vt:lpwstr/>
  </property>
  <property fmtid="{D5CDD505-2E9C-101B-9397-08002B2CF9AE}" pid="11" name="SharingHintHash">
    <vt:lpwstr>-2041172154</vt:lpwstr>
  </property>
  <property fmtid="{D5CDD505-2E9C-101B-9397-08002B2CF9AE}" pid="12" name="Order">
    <vt:r8>109700</vt:r8>
  </property>
  <property fmtid="{D5CDD505-2E9C-101B-9397-08002B2CF9AE}" pid="13" name="xd_ProgID">
    <vt:lpwstr/>
  </property>
  <property fmtid="{D5CDD505-2E9C-101B-9397-08002B2CF9AE}" pid="14" name="_SourceUrl">
    <vt:lpwstr/>
  </property>
  <property fmtid="{D5CDD505-2E9C-101B-9397-08002B2CF9AE}" pid="15" name="_SharedFileIndex">
    <vt:lpwstr/>
  </property>
  <property fmtid="{D5CDD505-2E9C-101B-9397-08002B2CF9AE}" pid="16" name="TemplateUrl">
    <vt:lpwstr/>
  </property>
  <property fmtid="{D5CDD505-2E9C-101B-9397-08002B2CF9AE}" pid="17" name="_CopySource">
    <vt:lpwstr>https://to2015panam.sharepoint.com/sites/HR/LD/public/Venue Impact Training/Templates/Venue Impact PowerPoint Template (2).pptx</vt:lpwstr>
  </property>
</Properties>
</file>